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6" r:id="rId1"/>
  </p:sldMasterIdLst>
  <p:notesMasterIdLst>
    <p:notesMasterId r:id="rId39"/>
  </p:notesMasterIdLst>
  <p:handoutMasterIdLst>
    <p:handoutMasterId r:id="rId40"/>
  </p:handoutMasterIdLst>
  <p:sldIdLst>
    <p:sldId id="407" r:id="rId2"/>
    <p:sldId id="408" r:id="rId3"/>
    <p:sldId id="420" r:id="rId4"/>
    <p:sldId id="447" r:id="rId5"/>
    <p:sldId id="409" r:id="rId6"/>
    <p:sldId id="410" r:id="rId7"/>
    <p:sldId id="411" r:id="rId8"/>
    <p:sldId id="444" r:id="rId9"/>
    <p:sldId id="445" r:id="rId10"/>
    <p:sldId id="413" r:id="rId11"/>
    <p:sldId id="448" r:id="rId12"/>
    <p:sldId id="414" r:id="rId13"/>
    <p:sldId id="415" r:id="rId14"/>
    <p:sldId id="416" r:id="rId15"/>
    <p:sldId id="417" r:id="rId16"/>
    <p:sldId id="418" r:id="rId17"/>
    <p:sldId id="421" r:id="rId18"/>
    <p:sldId id="422" r:id="rId19"/>
    <p:sldId id="423" r:id="rId20"/>
    <p:sldId id="424" r:id="rId21"/>
    <p:sldId id="425" r:id="rId22"/>
    <p:sldId id="430" r:id="rId23"/>
    <p:sldId id="431" r:id="rId24"/>
    <p:sldId id="426" r:id="rId25"/>
    <p:sldId id="428" r:id="rId26"/>
    <p:sldId id="429" r:id="rId27"/>
    <p:sldId id="432" r:id="rId28"/>
    <p:sldId id="433" r:id="rId29"/>
    <p:sldId id="434" r:id="rId30"/>
    <p:sldId id="435" r:id="rId31"/>
    <p:sldId id="436" r:id="rId32"/>
    <p:sldId id="438" r:id="rId33"/>
    <p:sldId id="439" r:id="rId34"/>
    <p:sldId id="440" r:id="rId35"/>
    <p:sldId id="441" r:id="rId36"/>
    <p:sldId id="442" r:id="rId37"/>
    <p:sldId id="443" r:id="rId38"/>
  </p:sldIdLst>
  <p:sldSz cx="9144000" cy="5143500" type="screen16x9"/>
  <p:notesSz cx="6858000" cy="9144000"/>
  <p:embeddedFontLst>
    <p:embeddedFont>
      <p:font typeface="等线 Light" pitchFamily="2" charset="-122"/>
      <p:regular r:id="rId41"/>
    </p:embeddedFont>
    <p:embeddedFont>
      <p:font typeface="等线" pitchFamily="2" charset="-122"/>
      <p:regular r:id="rId42"/>
      <p:bold r:id="rId43"/>
    </p:embeddedFont>
    <p:embeddedFont>
      <p:font typeface="Calibri" pitchFamily="34" charset="0"/>
      <p:regular r:id="rId44"/>
      <p:bold r:id="rId45"/>
      <p:italic r:id="rId46"/>
      <p:boldItalic r:id="rId47"/>
    </p:embeddedFont>
    <p:embeddedFont>
      <p:font typeface="微软雅黑" pitchFamily="34" charset="-122"/>
      <p:regular r:id="rId48"/>
      <p:bold r:id="rId49"/>
    </p:embeddedFont>
    <p:embeddedFont>
      <p:font typeface="黑体" pitchFamily="49" charset="-122"/>
      <p:regular r:id="rId50"/>
    </p:embeddedFont>
    <p:embeddedFont>
      <p:font typeface="楷体" pitchFamily="49" charset="-122"/>
      <p:regular r:id="rId51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0781"/>
    <a:srgbClr val="2E6189"/>
    <a:srgbClr val="99CCEB"/>
    <a:srgbClr val="0000FF"/>
    <a:srgbClr val="E3017E"/>
    <a:srgbClr val="FF00FF"/>
    <a:srgbClr val="E5007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411" autoAdjust="0"/>
  </p:normalViewPr>
  <p:slideViewPr>
    <p:cSldViewPr snapToGrid="0">
      <p:cViewPr varScale="1">
        <p:scale>
          <a:sx n="145" d="100"/>
          <a:sy n="145" d="100"/>
        </p:scale>
        <p:origin x="-65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07D43702-9F07-4B9F-8EE8-EE4252DB1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状元成才路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A0D699F-0766-46DC-B668-839DBB35FF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1A5E379-4F1C-4C7A-809B-9411091B843B}" type="datetimeFigureOut">
              <a:rPr lang="zh-CN" altLang="en-US"/>
              <a:pPr>
                <a:defRPr/>
              </a:pPr>
              <a:t>2019/8/17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E47875FC-064B-4E39-9419-3070C54611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状元成才路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D31BEC7-592D-4A2D-9AEF-E478740D56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E7E6C2B-167F-473A-935C-00A8CDBE53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520409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D19138A6-8414-4E26-BC12-F37D33302C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状元成才路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9E43740-C709-447C-A285-916A7DF8A3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F417D30-CFEB-4A03-A73B-7D0BA789BF00}" type="datetimeFigureOut">
              <a:rPr lang="zh-CN" altLang="en-US"/>
              <a:pPr>
                <a:defRPr/>
              </a:pPr>
              <a:t>2019/8/17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xmlns="" id="{5A2F277C-6A4E-4EB6-8065-F0AAD1692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xmlns="" id="{7A7B2591-256B-49E8-83AB-07C08017B7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DFFCF2A-D5B0-4714-9A7D-8252E951FB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状元成才路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A262D05-40FE-4C65-9466-C5ED63A7C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64457DF-6BD0-433B-A201-B3CCB71F78F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607258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07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竖排标题与文本">
    <p:bg>
      <p:bgPr>
        <a:gradFill rotWithShape="0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69850"/>
            <a:ext cx="874395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72"/>
          <a:stretch>
            <a:fillRect/>
          </a:stretch>
        </p:blipFill>
        <p:spPr bwMode="auto">
          <a:xfrm>
            <a:off x="0" y="2724150"/>
            <a:ext cx="1000125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64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69850"/>
            <a:ext cx="874395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72"/>
          <a:stretch>
            <a:fillRect/>
          </a:stretch>
        </p:blipFill>
        <p:spPr bwMode="auto">
          <a:xfrm>
            <a:off x="0" y="2724150"/>
            <a:ext cx="1000125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22" b="34935"/>
          <a:stretch>
            <a:fillRect/>
          </a:stretch>
        </p:blipFill>
        <p:spPr bwMode="auto">
          <a:xfrm>
            <a:off x="0" y="766763"/>
            <a:ext cx="3121025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54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-1076325"/>
            <a:ext cx="7296150" cy="729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68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112713"/>
            <a:ext cx="9255126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72"/>
          <a:stretch>
            <a:fillRect/>
          </a:stretch>
        </p:blipFill>
        <p:spPr bwMode="auto">
          <a:xfrm>
            <a:off x="0" y="2724150"/>
            <a:ext cx="1000125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87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112713"/>
            <a:ext cx="9255126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72"/>
          <a:stretch>
            <a:fillRect/>
          </a:stretch>
        </p:blipFill>
        <p:spPr bwMode="auto">
          <a:xfrm>
            <a:off x="0" y="2738438"/>
            <a:ext cx="1000125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41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47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2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\\pc-2\&#19978;&#35838;&#35838;&#20214;&#27719;&#24635;\&#24453;&#26657;&#23545;\R&#20845;&#35821;&#19978;&#12304;&#25945;&#26696;&#21305;&#37197;&#29256;&#12305;&#25512;&#33616;&#10084;\&#31532;&#20108;&#21333;&#20803;\5%20&#19971;&#24459;&#183;&#38271;&#24449;\&#28193;.wmv" TargetMode="External"/><Relationship Id="rId1" Type="http://schemas.openxmlformats.org/officeDocument/2006/relationships/video" Target="file:///\\pc-2\&#19978;&#35838;&#35838;&#20214;&#27719;&#24635;\&#24453;&#26657;&#23545;\R&#20845;&#35821;&#19978;&#12304;&#25945;&#26696;&#21305;&#37197;&#29256;&#12305;&#25512;&#33616;&#10084;\&#31532;&#20108;&#21333;&#20803;\5%20&#19971;&#24459;&#183;&#38271;&#24449;\&#23830;.wmv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&#12298;&#39134;&#22842;&#27896;&#23450;&#26725;&#12299;&#31934;&#24425;&#25112;&#26007;&#29255;&#26029;.wmv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E:\2019&#31179;&#19978;&#35821;&#25991;&#21450;&#21103;&#31185;&#20809;&#30424;&#23450;&#31295;\&#38899;&#20687;&#21495;&#30003;&#35831;&#36865;&#23457;&#20809;&#30424;\9-&#37096;&#32534;&#29256;&#183;&#20845;&#24180;&#32423;&#35821;&#25991;&#19978;&#20876;&#65288;&#29366;&#20803;&#22823;&#35838;&#22530;&#65289;\9-&#37096;&#32534;&#29256;&#183;&#20845;&#24180;&#32423;&#35821;&#25991;&#19978;&#20876;&#65288;&#29366;&#20803;&#22823;&#35838;&#22530;&#65289;\&#37096;&#32534;&#29256;&#20845;&#35821;&#19978;%20&#25945;&#23398;&#36164;&#28304;\&#31532;&#20108;&#21333;&#20803;\&#19978;&#35838;&#35838;&#20214;+&#25945;&#26696;\5%20&#19971;&#24459;&#183;&#38271;&#24449;\5%20&#19971;&#24459;&#183;&#38271;&#24449;%20&#12304;&#25945;&#26696;&#21305;&#37197;&#29256;&#12305;&#25512;&#33616;&#10084;\&#36158;&#19990;&#39567;-&#38271;&#24449;(&#19971;&#24459;).mp3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997075" y="846138"/>
            <a:ext cx="2295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课时</a:t>
            </a:r>
          </a:p>
        </p:txBody>
      </p:sp>
      <p:sp>
        <p:nvSpPr>
          <p:cNvPr id="12291" name="文本框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849938" y="300038"/>
            <a:ext cx="2295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课时</a:t>
            </a:r>
          </a:p>
        </p:txBody>
      </p:sp>
      <p:pic>
        <p:nvPicPr>
          <p:cNvPr id="1229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1423988"/>
            <a:ext cx="5461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8" y="896938"/>
            <a:ext cx="5461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1"/>
          <p:cNvSpPr txBox="1">
            <a:spLocks noChangeArrowheads="1"/>
          </p:cNvSpPr>
          <p:nvPr/>
        </p:nvSpPr>
        <p:spPr bwMode="auto">
          <a:xfrm>
            <a:off x="3687763" y="182563"/>
            <a:ext cx="22955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写字指导</a:t>
            </a:r>
          </a:p>
        </p:txBody>
      </p:sp>
      <p:grpSp>
        <p:nvGrpSpPr>
          <p:cNvPr id="19459" name="组合 117"/>
          <p:cNvGrpSpPr>
            <a:grpSpLocks/>
          </p:cNvGrpSpPr>
          <p:nvPr/>
        </p:nvGrpSpPr>
        <p:grpSpPr bwMode="auto">
          <a:xfrm>
            <a:off x="5483225" y="1362075"/>
            <a:ext cx="1392238" cy="1506538"/>
            <a:chOff x="3585210" y="1432942"/>
            <a:chExt cx="836613" cy="905991"/>
          </a:xfrm>
        </p:grpSpPr>
        <p:grpSp>
          <p:nvGrpSpPr>
            <p:cNvPr id="21524" name="组合 7"/>
            <p:cNvGrpSpPr>
              <a:grpSpLocks/>
            </p:cNvGrpSpPr>
            <p:nvPr/>
          </p:nvGrpSpPr>
          <p:grpSpPr bwMode="auto">
            <a:xfrm>
              <a:off x="3585210" y="1488033"/>
              <a:ext cx="836613" cy="850900"/>
              <a:chOff x="2437" y="2032"/>
              <a:chExt cx="1244" cy="1264"/>
            </a:xfrm>
          </p:grpSpPr>
          <p:sp>
            <p:nvSpPr>
              <p:cNvPr id="21526" name="矩形 1"/>
              <p:cNvSpPr>
                <a:spLocks noChangeArrowheads="1"/>
              </p:cNvSpPr>
              <p:nvPr/>
            </p:nvSpPr>
            <p:spPr bwMode="auto">
              <a:xfrm>
                <a:off x="2437" y="2032"/>
                <a:ext cx="1245" cy="1245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8800"/>
              </a:p>
            </p:txBody>
          </p:sp>
          <p:cxnSp>
            <p:nvCxnSpPr>
              <p:cNvPr id="21527" name="直接连接符 4"/>
              <p:cNvCxnSpPr>
                <a:cxnSpLocks noChangeShapeType="1"/>
              </p:cNvCxnSpPr>
              <p:nvPr/>
            </p:nvCxnSpPr>
            <p:spPr bwMode="auto">
              <a:xfrm>
                <a:off x="2437" y="2645"/>
                <a:ext cx="124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528" name="直接连接符 6"/>
              <p:cNvCxnSpPr>
                <a:cxnSpLocks noChangeShapeType="1"/>
              </p:cNvCxnSpPr>
              <p:nvPr/>
            </p:nvCxnSpPr>
            <p:spPr bwMode="auto">
              <a:xfrm>
                <a:off x="3060" y="2052"/>
                <a:ext cx="0" cy="12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525" name="文本框 64"/>
            <p:cNvSpPr txBox="1">
              <a:spLocks noChangeArrowheads="1"/>
            </p:cNvSpPr>
            <p:nvPr/>
          </p:nvSpPr>
          <p:spPr bwMode="auto">
            <a:xfrm>
              <a:off x="3597910" y="1432942"/>
              <a:ext cx="811213" cy="869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8800" b="1">
                  <a:latin typeface="楷体" pitchFamily="49" charset="-122"/>
                  <a:ea typeface="楷体" pitchFamily="49" charset="-122"/>
                </a:rPr>
                <a:t>崖</a:t>
              </a:r>
            </a:p>
          </p:txBody>
        </p:sp>
      </p:grpSp>
      <p:grpSp>
        <p:nvGrpSpPr>
          <p:cNvPr id="19460" name="组合 1"/>
          <p:cNvGrpSpPr>
            <a:grpSpLocks/>
          </p:cNvGrpSpPr>
          <p:nvPr/>
        </p:nvGrpSpPr>
        <p:grpSpPr bwMode="auto">
          <a:xfrm>
            <a:off x="2014538" y="1366838"/>
            <a:ext cx="1404937" cy="1495425"/>
            <a:chOff x="4482487" y="1670470"/>
            <a:chExt cx="845090" cy="900469"/>
          </a:xfrm>
        </p:grpSpPr>
        <p:grpSp>
          <p:nvGrpSpPr>
            <p:cNvPr id="21519" name="组合 7"/>
            <p:cNvGrpSpPr>
              <a:grpSpLocks/>
            </p:cNvGrpSpPr>
            <p:nvPr/>
          </p:nvGrpSpPr>
          <p:grpSpPr bwMode="auto">
            <a:xfrm>
              <a:off x="4492546" y="1718781"/>
              <a:ext cx="835031" cy="852158"/>
              <a:chOff x="2437" y="2032"/>
              <a:chExt cx="1244" cy="1264"/>
            </a:xfrm>
          </p:grpSpPr>
          <p:sp>
            <p:nvSpPr>
              <p:cNvPr id="21521" name="矩形 1"/>
              <p:cNvSpPr>
                <a:spLocks noChangeArrowheads="1"/>
              </p:cNvSpPr>
              <p:nvPr/>
            </p:nvSpPr>
            <p:spPr bwMode="auto">
              <a:xfrm>
                <a:off x="2437" y="2032"/>
                <a:ext cx="1245" cy="1245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8800"/>
              </a:p>
            </p:txBody>
          </p:sp>
          <p:cxnSp>
            <p:nvCxnSpPr>
              <p:cNvPr id="21522" name="直接连接符 4"/>
              <p:cNvCxnSpPr>
                <a:cxnSpLocks noChangeShapeType="1"/>
              </p:cNvCxnSpPr>
              <p:nvPr/>
            </p:nvCxnSpPr>
            <p:spPr bwMode="auto">
              <a:xfrm>
                <a:off x="2437" y="2645"/>
                <a:ext cx="124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523" name="直接连接符 6"/>
              <p:cNvCxnSpPr>
                <a:cxnSpLocks noChangeShapeType="1"/>
              </p:cNvCxnSpPr>
              <p:nvPr/>
            </p:nvCxnSpPr>
            <p:spPr bwMode="auto">
              <a:xfrm>
                <a:off x="3060" y="2052"/>
                <a:ext cx="0" cy="12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520" name="矩形 153"/>
            <p:cNvSpPr>
              <a:spLocks noChangeArrowheads="1"/>
            </p:cNvSpPr>
            <p:nvPr/>
          </p:nvSpPr>
          <p:spPr bwMode="auto">
            <a:xfrm>
              <a:off x="4482487" y="1670470"/>
              <a:ext cx="792790" cy="87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8800" b="1">
                  <a:latin typeface="楷体" pitchFamily="49" charset="-122"/>
                  <a:ea typeface="楷体" pitchFamily="49" charset="-122"/>
                </a:rPr>
                <a:t>律</a:t>
              </a: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154113" y="2976563"/>
            <a:ext cx="9207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4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津</a:t>
            </a: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2279650" y="2976563"/>
            <a:ext cx="922338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4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氵</a:t>
            </a:r>
          </a:p>
        </p:txBody>
      </p:sp>
      <p:sp>
        <p:nvSpPr>
          <p:cNvPr id="22" name="减号 21">
            <a:extLst>
              <a:ext uri="{FF2B5EF4-FFF2-40B4-BE49-F238E27FC236}">
                <a16:creationId xmlns:a16="http://schemas.microsoft.com/office/drawing/2014/main" xmlns="" id="{B1674B5C-1E7F-4D9B-8948-9D886C97DA1D}"/>
              </a:ext>
            </a:extLst>
          </p:cNvPr>
          <p:cNvSpPr/>
          <p:nvPr/>
        </p:nvSpPr>
        <p:spPr>
          <a:xfrm>
            <a:off x="1892300" y="3271838"/>
            <a:ext cx="441325" cy="439737"/>
          </a:xfrm>
          <a:prstGeom prst="mathMinus">
            <a:avLst/>
          </a:prstGeom>
          <a:solidFill>
            <a:srgbClr val="2E618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3" name="加号 22">
            <a:extLst>
              <a:ext uri="{FF2B5EF4-FFF2-40B4-BE49-F238E27FC236}">
                <a16:creationId xmlns:a16="http://schemas.microsoft.com/office/drawing/2014/main" xmlns="" id="{5BDB2E5F-2A0F-4ECA-A09B-3407DF650C1E}"/>
              </a:ext>
            </a:extLst>
          </p:cNvPr>
          <p:cNvSpPr/>
          <p:nvPr/>
        </p:nvSpPr>
        <p:spPr>
          <a:xfrm>
            <a:off x="2827338" y="3228975"/>
            <a:ext cx="525462" cy="525463"/>
          </a:xfrm>
          <a:prstGeom prst="mathPlus">
            <a:avLst/>
          </a:prstGeom>
          <a:solidFill>
            <a:srgbClr val="2E618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3378200" y="2976563"/>
            <a:ext cx="9207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4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彳</a:t>
            </a: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4651375" y="2976563"/>
            <a:ext cx="920750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4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涯</a:t>
            </a: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5776913" y="2976563"/>
            <a:ext cx="922337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4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氵</a:t>
            </a:r>
          </a:p>
        </p:txBody>
      </p:sp>
      <p:sp>
        <p:nvSpPr>
          <p:cNvPr id="32" name="减号 31">
            <a:extLst>
              <a:ext uri="{FF2B5EF4-FFF2-40B4-BE49-F238E27FC236}">
                <a16:creationId xmlns:a16="http://schemas.microsoft.com/office/drawing/2014/main" xmlns="" id="{B1674B5C-1E7F-4D9B-8948-9D886C97DA1D}"/>
              </a:ext>
            </a:extLst>
          </p:cNvPr>
          <p:cNvSpPr/>
          <p:nvPr/>
        </p:nvSpPr>
        <p:spPr>
          <a:xfrm>
            <a:off x="5389563" y="3271838"/>
            <a:ext cx="441325" cy="439737"/>
          </a:xfrm>
          <a:prstGeom prst="mathMinus">
            <a:avLst/>
          </a:prstGeom>
          <a:solidFill>
            <a:srgbClr val="2E618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33" name="加号 32">
            <a:extLst>
              <a:ext uri="{FF2B5EF4-FFF2-40B4-BE49-F238E27FC236}">
                <a16:creationId xmlns:a16="http://schemas.microsoft.com/office/drawing/2014/main" xmlns="" id="{5BDB2E5F-2A0F-4ECA-A09B-3407DF650C1E}"/>
              </a:ext>
            </a:extLst>
          </p:cNvPr>
          <p:cNvSpPr/>
          <p:nvPr/>
        </p:nvSpPr>
        <p:spPr>
          <a:xfrm>
            <a:off x="6324600" y="3228975"/>
            <a:ext cx="525463" cy="525463"/>
          </a:xfrm>
          <a:prstGeom prst="mathPlus">
            <a:avLst/>
          </a:prstGeom>
          <a:solidFill>
            <a:srgbClr val="2E618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6875463" y="2976563"/>
            <a:ext cx="920750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4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16" grpId="0"/>
      <p:bldP spid="21" grpId="0"/>
      <p:bldP spid="24" grpId="0"/>
      <p:bldP spid="30" grpId="0"/>
      <p:bldP spid="31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1"/>
          <p:cNvSpPr txBox="1">
            <a:spLocks noChangeArrowheads="1"/>
          </p:cNvSpPr>
          <p:nvPr/>
        </p:nvSpPr>
        <p:spPr bwMode="auto">
          <a:xfrm>
            <a:off x="3687763" y="182563"/>
            <a:ext cx="22955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写字指导</a:t>
            </a:r>
          </a:p>
        </p:txBody>
      </p:sp>
      <p:grpSp>
        <p:nvGrpSpPr>
          <p:cNvPr id="19459" name="组合 117"/>
          <p:cNvGrpSpPr>
            <a:grpSpLocks/>
          </p:cNvGrpSpPr>
          <p:nvPr/>
        </p:nvGrpSpPr>
        <p:grpSpPr bwMode="auto">
          <a:xfrm>
            <a:off x="2560638" y="1408113"/>
            <a:ext cx="1392237" cy="1506537"/>
            <a:chOff x="3585210" y="1432942"/>
            <a:chExt cx="836613" cy="905991"/>
          </a:xfrm>
        </p:grpSpPr>
        <p:grpSp>
          <p:nvGrpSpPr>
            <p:cNvPr id="22542" name="组合 7"/>
            <p:cNvGrpSpPr>
              <a:grpSpLocks/>
            </p:cNvGrpSpPr>
            <p:nvPr/>
          </p:nvGrpSpPr>
          <p:grpSpPr bwMode="auto">
            <a:xfrm>
              <a:off x="3585210" y="1488033"/>
              <a:ext cx="836613" cy="850900"/>
              <a:chOff x="2437" y="2032"/>
              <a:chExt cx="1244" cy="1264"/>
            </a:xfrm>
          </p:grpSpPr>
          <p:sp>
            <p:nvSpPr>
              <p:cNvPr id="22544" name="矩形 1"/>
              <p:cNvSpPr>
                <a:spLocks noChangeArrowheads="1"/>
              </p:cNvSpPr>
              <p:nvPr/>
            </p:nvSpPr>
            <p:spPr bwMode="auto">
              <a:xfrm>
                <a:off x="2437" y="2032"/>
                <a:ext cx="1245" cy="1245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8800"/>
              </a:p>
            </p:txBody>
          </p:sp>
          <p:cxnSp>
            <p:nvCxnSpPr>
              <p:cNvPr id="22545" name="直接连接符 4"/>
              <p:cNvCxnSpPr>
                <a:cxnSpLocks noChangeShapeType="1"/>
              </p:cNvCxnSpPr>
              <p:nvPr/>
            </p:nvCxnSpPr>
            <p:spPr bwMode="auto">
              <a:xfrm>
                <a:off x="2437" y="2645"/>
                <a:ext cx="124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46" name="直接连接符 6"/>
              <p:cNvCxnSpPr>
                <a:cxnSpLocks noChangeShapeType="1"/>
              </p:cNvCxnSpPr>
              <p:nvPr/>
            </p:nvCxnSpPr>
            <p:spPr bwMode="auto">
              <a:xfrm>
                <a:off x="3060" y="2052"/>
                <a:ext cx="0" cy="12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2543" name="文本框 64"/>
            <p:cNvSpPr txBox="1">
              <a:spLocks noChangeArrowheads="1"/>
            </p:cNvSpPr>
            <p:nvPr/>
          </p:nvSpPr>
          <p:spPr bwMode="auto">
            <a:xfrm>
              <a:off x="3597910" y="1432942"/>
              <a:ext cx="811213" cy="870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8800" b="1">
                  <a:latin typeface="楷体" pitchFamily="49" charset="-122"/>
                  <a:ea typeface="楷体" pitchFamily="49" charset="-122"/>
                </a:rPr>
                <a:t>渡</a:t>
              </a:r>
            </a:p>
          </p:txBody>
        </p:sp>
      </p:grp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2284413" y="3022600"/>
            <a:ext cx="9207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4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度</a:t>
            </a:r>
          </a:p>
        </p:txBody>
      </p:sp>
      <p:sp>
        <p:nvSpPr>
          <p:cNvPr id="19" name="加号 18">
            <a:extLst>
              <a:ext uri="{FF2B5EF4-FFF2-40B4-BE49-F238E27FC236}">
                <a16:creationId xmlns:a16="http://schemas.microsoft.com/office/drawing/2014/main" xmlns="" id="{F5D9AEA9-BFB1-440E-8382-23CA7CF6201F}"/>
              </a:ext>
            </a:extLst>
          </p:cNvPr>
          <p:cNvSpPr/>
          <p:nvPr/>
        </p:nvSpPr>
        <p:spPr>
          <a:xfrm>
            <a:off x="3074988" y="3275013"/>
            <a:ext cx="525462" cy="525462"/>
          </a:xfrm>
          <a:prstGeom prst="mathPlus">
            <a:avLst/>
          </a:prstGeom>
          <a:solidFill>
            <a:srgbClr val="2E618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3660775" y="3022600"/>
            <a:ext cx="9207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4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氵</a:t>
            </a:r>
          </a:p>
        </p:txBody>
      </p:sp>
      <p:grpSp>
        <p:nvGrpSpPr>
          <p:cNvPr id="25" name="组合 117"/>
          <p:cNvGrpSpPr>
            <a:grpSpLocks/>
          </p:cNvGrpSpPr>
          <p:nvPr/>
        </p:nvGrpSpPr>
        <p:grpSpPr bwMode="auto">
          <a:xfrm>
            <a:off x="4948238" y="1400175"/>
            <a:ext cx="1392237" cy="1506538"/>
            <a:chOff x="3585210" y="1432942"/>
            <a:chExt cx="836613" cy="905991"/>
          </a:xfrm>
        </p:grpSpPr>
        <p:grpSp>
          <p:nvGrpSpPr>
            <p:cNvPr id="22537" name="组合 7"/>
            <p:cNvGrpSpPr>
              <a:grpSpLocks/>
            </p:cNvGrpSpPr>
            <p:nvPr/>
          </p:nvGrpSpPr>
          <p:grpSpPr bwMode="auto">
            <a:xfrm>
              <a:off x="3585210" y="1488033"/>
              <a:ext cx="836613" cy="850900"/>
              <a:chOff x="2437" y="2032"/>
              <a:chExt cx="1244" cy="1264"/>
            </a:xfrm>
          </p:grpSpPr>
          <p:sp>
            <p:nvSpPr>
              <p:cNvPr id="22539" name="矩形 1"/>
              <p:cNvSpPr>
                <a:spLocks noChangeArrowheads="1"/>
              </p:cNvSpPr>
              <p:nvPr/>
            </p:nvSpPr>
            <p:spPr bwMode="auto">
              <a:xfrm>
                <a:off x="2437" y="2032"/>
                <a:ext cx="1245" cy="1245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8800"/>
              </a:p>
            </p:txBody>
          </p:sp>
          <p:cxnSp>
            <p:nvCxnSpPr>
              <p:cNvPr id="22540" name="直接连接符 4"/>
              <p:cNvCxnSpPr>
                <a:cxnSpLocks noChangeShapeType="1"/>
              </p:cNvCxnSpPr>
              <p:nvPr/>
            </p:nvCxnSpPr>
            <p:spPr bwMode="auto">
              <a:xfrm>
                <a:off x="2437" y="2645"/>
                <a:ext cx="124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41" name="直接连接符 6"/>
              <p:cNvCxnSpPr>
                <a:cxnSpLocks noChangeShapeType="1"/>
              </p:cNvCxnSpPr>
              <p:nvPr/>
            </p:nvCxnSpPr>
            <p:spPr bwMode="auto">
              <a:xfrm>
                <a:off x="3060" y="2052"/>
                <a:ext cx="0" cy="12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2538" name="文本框 64"/>
            <p:cNvSpPr txBox="1">
              <a:spLocks noChangeArrowheads="1"/>
            </p:cNvSpPr>
            <p:nvPr/>
          </p:nvSpPr>
          <p:spPr bwMode="auto">
            <a:xfrm>
              <a:off x="3597910" y="1432942"/>
              <a:ext cx="811213" cy="869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8800" b="1">
                  <a:latin typeface="楷体" pitchFamily="49" charset="-122"/>
                  <a:ea typeface="楷体" pitchFamily="49" charset="-122"/>
                </a:rPr>
                <a:t>索</a:t>
              </a:r>
            </a:p>
          </p:txBody>
        </p:sp>
      </p:grp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5264150" y="3019425"/>
            <a:ext cx="9207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4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17" grpId="0"/>
      <p:bldP spid="20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点击画面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8" y="4003675"/>
            <a:ext cx="3248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崖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1870075"/>
            <a:ext cx="2030413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渡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1871663"/>
            <a:ext cx="188912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文本框 5"/>
          <p:cNvSpPr txBox="1">
            <a:spLocks noChangeArrowheads="1"/>
          </p:cNvSpPr>
          <p:nvPr/>
        </p:nvSpPr>
        <p:spPr bwMode="auto">
          <a:xfrm>
            <a:off x="1477963" y="163513"/>
            <a:ext cx="598328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书写提示：“崖”和“渡”的撇都要写舒展。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1"/>
          <p:cNvSpPr txBox="1">
            <a:spLocks noChangeArrowheads="1"/>
          </p:cNvSpPr>
          <p:nvPr/>
        </p:nvSpPr>
        <p:spPr bwMode="auto">
          <a:xfrm>
            <a:off x="3209925" y="133350"/>
            <a:ext cx="28749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课时</a:t>
            </a:r>
          </a:p>
        </p:txBody>
      </p:sp>
      <p:sp>
        <p:nvSpPr>
          <p:cNvPr id="21507" name="文本框 2"/>
          <p:cNvSpPr txBox="1">
            <a:spLocks noChangeArrowheads="1"/>
          </p:cNvSpPr>
          <p:nvPr/>
        </p:nvSpPr>
        <p:spPr bwMode="auto">
          <a:xfrm>
            <a:off x="860425" y="671513"/>
            <a:ext cx="18526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rgbClr val="2E6189"/>
                </a:solidFill>
                <a:latin typeface="黑体" pitchFamily="49" charset="-122"/>
                <a:ea typeface="黑体" pitchFamily="49" charset="-122"/>
              </a:rPr>
              <a:t>复习导入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71513" y="1406525"/>
            <a:ext cx="7953375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Times New Roman" pitchFamily="18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回顾旧知。通过上节课的学习，你知道了些什么？</a:t>
            </a:r>
          </a:p>
          <a:p>
            <a:pPr eaLnBrk="1" hangingPunct="1">
              <a:lnSpc>
                <a:spcPct val="130000"/>
              </a:lnSpc>
              <a:buFont typeface="Times New Roman" pitchFamily="18" charset="0"/>
              <a:buAutoNum type="arabicPeriod"/>
            </a:pPr>
            <a:r>
              <a:rPr lang="zh-CN" altLang="en-US" sz="3200" b="1">
                <a:latin typeface="宋体" pitchFamily="2" charset="-122"/>
              </a:rPr>
              <a:t>导入新授。这节课我们继续去领略英雄们的豪迈气概。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07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"/>
          <p:cNvSpPr txBox="1">
            <a:spLocks noChangeArrowheads="1"/>
          </p:cNvSpPr>
          <p:nvPr/>
        </p:nvSpPr>
        <p:spPr bwMode="auto">
          <a:xfrm>
            <a:off x="979488" y="1663700"/>
            <a:ext cx="742632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红军不怕远征难，万水千山只等闲。</a:t>
            </a:r>
          </a:p>
        </p:txBody>
      </p:sp>
      <p:sp>
        <p:nvSpPr>
          <p:cNvPr id="22531" name="文本框 2"/>
          <p:cNvSpPr txBox="1">
            <a:spLocks noChangeArrowheads="1"/>
          </p:cNvSpPr>
          <p:nvPr/>
        </p:nvSpPr>
        <p:spPr bwMode="auto">
          <a:xfrm>
            <a:off x="3608388" y="182563"/>
            <a:ext cx="1927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细读全诗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050925" y="2751138"/>
            <a:ext cx="72834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读句子，说说哪个词语与课题相照应？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xmlns="" id="{608C303D-732E-4BDF-9E21-649DD4C6495A}"/>
              </a:ext>
            </a:extLst>
          </p:cNvPr>
          <p:cNvSpPr/>
          <p:nvPr/>
        </p:nvSpPr>
        <p:spPr>
          <a:xfrm>
            <a:off x="2849563" y="1820863"/>
            <a:ext cx="973137" cy="485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534" name="文本框 6"/>
          <p:cNvSpPr txBox="1">
            <a:spLocks noChangeArrowheads="1"/>
          </p:cNvSpPr>
          <p:nvPr/>
        </p:nvSpPr>
        <p:spPr bwMode="auto">
          <a:xfrm>
            <a:off x="782638" y="503238"/>
            <a:ext cx="186055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solidFill>
                  <a:srgbClr val="2E6189"/>
                </a:solidFill>
                <a:latin typeface="黑体" pitchFamily="49" charset="-122"/>
                <a:ea typeface="黑体" pitchFamily="49" charset="-122"/>
              </a:rPr>
              <a:t>首 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22531" grpId="0"/>
      <p:bldP spid="4" grpId="0"/>
      <p:bldP spid="5" grpId="0" animBg="1"/>
      <p:bldP spid="225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85750" y="287338"/>
            <a:ext cx="76962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红军在这二万五千里长征途中，遇到了哪些困难？从这句诗中的哪个词可以体会出来？</a:t>
            </a:r>
          </a:p>
        </p:txBody>
      </p:sp>
      <p:sp>
        <p:nvSpPr>
          <p:cNvPr id="23555" name="文本框 2"/>
          <p:cNvSpPr txBox="1">
            <a:spLocks noChangeArrowheads="1"/>
          </p:cNvSpPr>
          <p:nvPr/>
        </p:nvSpPr>
        <p:spPr bwMode="auto">
          <a:xfrm>
            <a:off x="938213" y="2216150"/>
            <a:ext cx="7426325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红军不怕远征难，万水千山只等闲。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xmlns="" id="{6049C368-FEA3-4E1C-8CA7-8A2FBA19D5FB}"/>
              </a:ext>
            </a:extLst>
          </p:cNvPr>
          <p:cNvSpPr/>
          <p:nvPr/>
        </p:nvSpPr>
        <p:spPr>
          <a:xfrm>
            <a:off x="4583113" y="2360613"/>
            <a:ext cx="1958975" cy="487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230313" y="3165475"/>
            <a:ext cx="7043737" cy="733425"/>
          </a:xfrm>
          <a:prstGeom prst="rect">
            <a:avLst/>
          </a:prstGeom>
          <a:solidFill>
            <a:srgbClr val="2E61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latin typeface="宋体" pitchFamily="2" charset="-122"/>
              </a:rPr>
              <a:t>说明了红军长征路上困难多、艰险多。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230313" y="4002088"/>
            <a:ext cx="7043737" cy="733425"/>
          </a:xfrm>
          <a:prstGeom prst="rect">
            <a:avLst/>
          </a:prstGeom>
          <a:solidFill>
            <a:srgbClr val="2E61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latin typeface="宋体" pitchFamily="2" charset="-122"/>
              </a:rPr>
              <a:t>我会说：千山万水、千难万险。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555" grpId="0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"/>
          <p:cNvSpPr txBox="1">
            <a:spLocks noChangeArrowheads="1"/>
          </p:cNvSpPr>
          <p:nvPr/>
        </p:nvSpPr>
        <p:spPr bwMode="auto">
          <a:xfrm>
            <a:off x="1154113" y="1565275"/>
            <a:ext cx="6610350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同学们，二万五千里漫漫征程，诗人很难一一记叙，那么诗中选取了哪些地方？你们能找到吗？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212850" y="700088"/>
            <a:ext cx="642302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红军战士面对千难万险，怕不怕？从哪些词语中可以看出来？</a:t>
            </a:r>
          </a:p>
        </p:txBody>
      </p:sp>
      <p:sp>
        <p:nvSpPr>
          <p:cNvPr id="25603" name="文本框 2"/>
          <p:cNvSpPr txBox="1">
            <a:spLocks noChangeArrowheads="1"/>
          </p:cNvSpPr>
          <p:nvPr/>
        </p:nvSpPr>
        <p:spPr bwMode="auto">
          <a:xfrm>
            <a:off x="1022350" y="2232025"/>
            <a:ext cx="7296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红军不怕远征难，万水千山只等闲。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xmlns="" id="{5FEBA363-3B04-4EBD-9614-BEAEDE28A74B}"/>
              </a:ext>
            </a:extLst>
          </p:cNvPr>
          <p:cNvSpPr/>
          <p:nvPr/>
        </p:nvSpPr>
        <p:spPr>
          <a:xfrm>
            <a:off x="6308725" y="2338388"/>
            <a:ext cx="1220788" cy="487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681163" y="3330575"/>
            <a:ext cx="5781675" cy="641350"/>
          </a:xfrm>
          <a:prstGeom prst="rect">
            <a:avLst/>
          </a:prstGeom>
          <a:solidFill>
            <a:srgbClr val="2E61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latin typeface="宋体" pitchFamily="2" charset="-122"/>
              </a:rPr>
              <a:t>只是把困难当作平平常常的事。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603" grpId="0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1"/>
          <p:cNvSpPr txBox="1">
            <a:spLocks noChangeArrowheads="1"/>
          </p:cNvSpPr>
          <p:nvPr/>
        </p:nvSpPr>
        <p:spPr bwMode="auto">
          <a:xfrm>
            <a:off x="923925" y="1214438"/>
            <a:ext cx="729615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红军不怕远征难，万水千山只等闲。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xmlns="" id="{C16D38A4-4959-4FCC-87BD-4E6BE8E305F5}"/>
              </a:ext>
            </a:extLst>
          </p:cNvPr>
          <p:cNvSpPr/>
          <p:nvPr/>
        </p:nvSpPr>
        <p:spPr>
          <a:xfrm>
            <a:off x="1792288" y="1377950"/>
            <a:ext cx="941387" cy="485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897063" y="349250"/>
            <a:ext cx="5348287" cy="641350"/>
          </a:xfrm>
          <a:prstGeom prst="rect">
            <a:avLst/>
          </a:prstGeom>
          <a:solidFill>
            <a:srgbClr val="2E61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latin typeface="宋体" pitchFamily="2" charset="-122"/>
              </a:rPr>
              <a:t>要读得语气坚决，充满信心。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xmlns="" id="{4B62EA37-3AE1-4295-B752-FB1081C42F37}"/>
              </a:ext>
            </a:extLst>
          </p:cNvPr>
          <p:cNvSpPr/>
          <p:nvPr/>
        </p:nvSpPr>
        <p:spPr>
          <a:xfrm>
            <a:off x="6423025" y="1377950"/>
            <a:ext cx="1395413" cy="485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950" y="2251075"/>
            <a:ext cx="6894513" cy="641350"/>
          </a:xfrm>
          <a:prstGeom prst="rect">
            <a:avLst/>
          </a:prstGeom>
          <a:solidFill>
            <a:srgbClr val="2E61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latin typeface="宋体" pitchFamily="2" charset="-122"/>
              </a:rPr>
              <a:t>要轻读，读出当作平常事的平淡语气。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717550" y="3327400"/>
            <a:ext cx="8131175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小结：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这一联总写，诗人直接点出长征的艰难，以及面对困难时红军的态度。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"/>
          <p:cNvSpPr txBox="1">
            <a:spLocks noChangeArrowheads="1"/>
          </p:cNvSpPr>
          <p:nvPr/>
        </p:nvSpPr>
        <p:spPr bwMode="auto">
          <a:xfrm>
            <a:off x="1006475" y="1044575"/>
            <a:ext cx="7426325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五岭逶迤腾细浪，乌蒙磅礴走泥丸。</a:t>
            </a:r>
          </a:p>
        </p:txBody>
      </p:sp>
      <p:sp>
        <p:nvSpPr>
          <p:cNvPr id="27651" name="文本框 2"/>
          <p:cNvSpPr txBox="1">
            <a:spLocks noChangeArrowheads="1"/>
          </p:cNvSpPr>
          <p:nvPr/>
        </p:nvSpPr>
        <p:spPr bwMode="auto">
          <a:xfrm>
            <a:off x="3640138" y="109538"/>
            <a:ext cx="18621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颔 联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15975" y="2073275"/>
            <a:ext cx="7675563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在长征途中，红军得面对万水千山的险阻。看，这五岭山脉和乌蒙山是什么样的呢？诗中用什么词语来形容的呢？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27651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781050" y="539750"/>
            <a:ext cx="2036763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solidFill>
                  <a:srgbClr val="2E6189"/>
                </a:solidFill>
                <a:latin typeface="黑体" pitchFamily="49" charset="-122"/>
                <a:ea typeface="黑体" pitchFamily="49" charset="-122"/>
              </a:rPr>
              <a:t>新课导入</a:t>
            </a:r>
          </a:p>
        </p:txBody>
      </p:sp>
      <p:sp>
        <p:nvSpPr>
          <p:cNvPr id="11266" name="文本框 1"/>
          <p:cNvSpPr txBox="1">
            <a:spLocks noChangeArrowheads="1"/>
          </p:cNvSpPr>
          <p:nvPr/>
        </p:nvSpPr>
        <p:spPr bwMode="auto">
          <a:xfrm>
            <a:off x="727075" y="1454150"/>
            <a:ext cx="80010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同学们，几十年前，在我国的革命历程中，有一次伟大的壮举，有一座不朽的丰碑，那就是举世闻名的二万五千里长征。</a:t>
            </a:r>
          </a:p>
        </p:txBody>
      </p:sp>
      <p:sp>
        <p:nvSpPr>
          <p:cNvPr id="13316" name="文本框 1"/>
          <p:cNvSpPr txBox="1">
            <a:spLocks noChangeArrowheads="1"/>
          </p:cNvSpPr>
          <p:nvPr/>
        </p:nvSpPr>
        <p:spPr bwMode="auto">
          <a:xfrm>
            <a:off x="3424238" y="130175"/>
            <a:ext cx="2295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课时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2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3"/>
          <a:stretch>
            <a:fillRect/>
          </a:stretch>
        </p:blipFill>
        <p:spPr bwMode="auto">
          <a:xfrm>
            <a:off x="0" y="0"/>
            <a:ext cx="9144000" cy="515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0ADE9D4-837D-446F-A1BF-AD4ACA9EBD91}"/>
              </a:ext>
            </a:extLst>
          </p:cNvPr>
          <p:cNvSpPr txBox="1"/>
          <p:nvPr/>
        </p:nvSpPr>
        <p:spPr>
          <a:xfrm>
            <a:off x="152400" y="4141788"/>
            <a:ext cx="8839200" cy="812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五岭山脉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05FF9982-0198-4C70-A1F6-780FFE992843}"/>
              </a:ext>
            </a:extLst>
          </p:cNvPr>
          <p:cNvGrpSpPr>
            <a:grpSpLocks/>
          </p:cNvGrpSpPr>
          <p:nvPr/>
        </p:nvGrpSpPr>
        <p:grpSpPr bwMode="auto">
          <a:xfrm>
            <a:off x="6062435" y="574528"/>
            <a:ext cx="2105025" cy="1157287"/>
            <a:chOff x="6196869" y="1835378"/>
            <a:chExt cx="2105094" cy="1157802"/>
          </a:xfrm>
          <a:solidFill>
            <a:schemeClr val="bg1"/>
          </a:solidFill>
        </p:grpSpPr>
        <p:sp>
          <p:nvSpPr>
            <p:cNvPr id="6" name="云形 5">
              <a:extLst>
                <a:ext uri="{FF2B5EF4-FFF2-40B4-BE49-F238E27FC236}">
                  <a16:creationId xmlns:a16="http://schemas.microsoft.com/office/drawing/2014/main" xmlns="" id="{BA4A3A91-2E10-4F6C-8FB6-AD584E038AE0}"/>
                </a:ext>
              </a:extLst>
            </p:cNvPr>
            <p:cNvSpPr/>
            <p:nvPr/>
          </p:nvSpPr>
          <p:spPr>
            <a:xfrm>
              <a:off x="6196869" y="1835378"/>
              <a:ext cx="2105094" cy="1157802"/>
            </a:xfrm>
            <a:prstGeom prst="cloud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535" name="文本框 6">
              <a:extLst>
                <a:ext uri="{FF2B5EF4-FFF2-40B4-BE49-F238E27FC236}">
                  <a16:creationId xmlns:a16="http://schemas.microsoft.com/office/drawing/2014/main" xmlns="" id="{6F1DBC51-328A-4BBC-BA84-F4758EA68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9720" y="1992755"/>
              <a:ext cx="1276214" cy="7103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defRPr/>
              </a:pPr>
              <a:r>
                <a:rPr lang="zh-CN" altLang="en-US" sz="36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逶迤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A21FF70-D8DA-4012-8004-51F165EBCB6F}"/>
              </a:ext>
            </a:extLst>
          </p:cNvPr>
          <p:cNvSpPr/>
          <p:nvPr/>
        </p:nvSpPr>
        <p:spPr>
          <a:xfrm>
            <a:off x="152400" y="177800"/>
            <a:ext cx="8839200" cy="47879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19"/>
          <a:stretch>
            <a:fillRect/>
          </a:stretch>
        </p:blipFill>
        <p:spPr bwMode="auto">
          <a:xfrm>
            <a:off x="0" y="0"/>
            <a:ext cx="9144000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8"/>
          <a:stretch>
            <a:fillRect/>
          </a:stretch>
        </p:blipFill>
        <p:spPr bwMode="auto">
          <a:xfrm>
            <a:off x="0" y="0"/>
            <a:ext cx="9144000" cy="516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B53A4F9-E3FB-4C5C-B939-C343A42C82AF}"/>
              </a:ext>
            </a:extLst>
          </p:cNvPr>
          <p:cNvSpPr/>
          <p:nvPr/>
        </p:nvSpPr>
        <p:spPr>
          <a:xfrm>
            <a:off x="5270500" y="3575050"/>
            <a:ext cx="3554413" cy="1322388"/>
          </a:xfrm>
          <a:prstGeom prst="rect">
            <a:avLst/>
          </a:prstGeom>
          <a:solidFill>
            <a:srgbClr val="99CCE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4AD8E29-F155-4FC2-AA18-008E462B2FC6}"/>
              </a:ext>
            </a:extLst>
          </p:cNvPr>
          <p:cNvSpPr txBox="1"/>
          <p:nvPr/>
        </p:nvSpPr>
        <p:spPr>
          <a:xfrm>
            <a:off x="5948363" y="3881438"/>
            <a:ext cx="2197100" cy="71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lnSpc>
                <a:spcPct val="130000"/>
              </a:lnSpc>
              <a:defRPr sz="3600" b="1">
                <a:solidFill>
                  <a:schemeClr val="dk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dirty="0"/>
              <a:t>乌蒙山</a:t>
            </a:r>
          </a:p>
        </p:txBody>
      </p: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279900" y="3006725"/>
            <a:ext cx="2105025" cy="1158875"/>
            <a:chOff x="6196869" y="1835378"/>
            <a:chExt cx="2105094" cy="1157802"/>
          </a:xfrm>
        </p:grpSpPr>
        <p:sp>
          <p:nvSpPr>
            <p:cNvPr id="8" name="云形 7">
              <a:extLst>
                <a:ext uri="{FF2B5EF4-FFF2-40B4-BE49-F238E27FC236}">
                  <a16:creationId xmlns:a16="http://schemas.microsoft.com/office/drawing/2014/main" xmlns="" id="{31ACBD7A-FEE4-4E15-83C4-625067D1CED9}"/>
                </a:ext>
              </a:extLst>
            </p:cNvPr>
            <p:cNvSpPr/>
            <p:nvPr/>
          </p:nvSpPr>
          <p:spPr>
            <a:xfrm>
              <a:off x="6196869" y="1835378"/>
              <a:ext cx="2105094" cy="1157802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99CCEB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776" name="文本框 8"/>
            <p:cNvSpPr txBox="1">
              <a:spLocks noChangeArrowheads="1"/>
            </p:cNvSpPr>
            <p:nvPr/>
          </p:nvSpPr>
          <p:spPr bwMode="auto">
            <a:xfrm>
              <a:off x="6729720" y="1992755"/>
              <a:ext cx="1276214" cy="71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3600" b="1">
                  <a:latin typeface="楷体" pitchFamily="49" charset="-122"/>
                  <a:ea typeface="楷体" pitchFamily="49" charset="-122"/>
                </a:rPr>
                <a:t>磅礴</a:t>
              </a:r>
            </a:p>
          </p:txBody>
        </p:sp>
      </p:grp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框 3"/>
          <p:cNvSpPr txBox="1">
            <a:spLocks noChangeArrowheads="1"/>
          </p:cNvSpPr>
          <p:nvPr/>
        </p:nvSpPr>
        <p:spPr bwMode="auto">
          <a:xfrm>
            <a:off x="1049338" y="455613"/>
            <a:ext cx="67754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那“细浪”“泥丸”是什么样的呢？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74713" y="1566863"/>
            <a:ext cx="3435350" cy="2989262"/>
            <a:chOff x="874713" y="1566566"/>
            <a:chExt cx="3435350" cy="298953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AE7A1318-73E2-4942-9069-CA3CE7342515}"/>
                </a:ext>
              </a:extLst>
            </p:cNvPr>
            <p:cNvSpPr/>
            <p:nvPr/>
          </p:nvSpPr>
          <p:spPr>
            <a:xfrm>
              <a:off x="874713" y="3848009"/>
              <a:ext cx="3435350" cy="708089"/>
            </a:xfrm>
            <a:prstGeom prst="rect">
              <a:avLst/>
            </a:prstGeom>
            <a:solidFill>
              <a:srgbClr val="2E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3802" name="组合 6"/>
            <p:cNvGrpSpPr>
              <a:grpSpLocks/>
            </p:cNvGrpSpPr>
            <p:nvPr/>
          </p:nvGrpSpPr>
          <p:grpSpPr bwMode="auto">
            <a:xfrm>
              <a:off x="874713" y="1566566"/>
              <a:ext cx="3435350" cy="2922733"/>
              <a:chOff x="841500" y="2113976"/>
              <a:chExt cx="3435012" cy="2922561"/>
            </a:xfrm>
          </p:grpSpPr>
          <p:pic>
            <p:nvPicPr>
              <p:cNvPr id="33803" name="图片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500" y="2113976"/>
                <a:ext cx="3435012" cy="22808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804" name="文本框 1"/>
              <p:cNvSpPr txBox="1">
                <a:spLocks noChangeArrowheads="1"/>
              </p:cNvSpPr>
              <p:nvPr/>
            </p:nvSpPr>
            <p:spPr bwMode="auto">
              <a:xfrm>
                <a:off x="2026154" y="4394823"/>
                <a:ext cx="1065703" cy="641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zh-CN" altLang="en-US" sz="3200" b="1">
                    <a:solidFill>
                      <a:schemeClr val="bg1"/>
                    </a:solidFill>
                    <a:latin typeface="楷体" pitchFamily="49" charset="-122"/>
                    <a:ea typeface="楷体" pitchFamily="49" charset="-122"/>
                  </a:rPr>
                  <a:t>细浪</a:t>
                </a:r>
              </a:p>
            </p:txBody>
          </p:sp>
        </p:grp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678363" y="1555750"/>
            <a:ext cx="3460750" cy="3000375"/>
            <a:chOff x="4678515" y="1555501"/>
            <a:chExt cx="3460750" cy="300059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FF450D2F-B7CA-48F1-9D80-22450982EB1E}"/>
                </a:ext>
              </a:extLst>
            </p:cNvPr>
            <p:cNvSpPr/>
            <p:nvPr/>
          </p:nvSpPr>
          <p:spPr>
            <a:xfrm>
              <a:off x="4678515" y="3848021"/>
              <a:ext cx="3460750" cy="708077"/>
            </a:xfrm>
            <a:prstGeom prst="rect">
              <a:avLst/>
            </a:prstGeom>
            <a:solidFill>
              <a:srgbClr val="2E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3798" name="组合 7"/>
            <p:cNvGrpSpPr>
              <a:grpSpLocks/>
            </p:cNvGrpSpPr>
            <p:nvPr/>
          </p:nvGrpSpPr>
          <p:grpSpPr bwMode="auto">
            <a:xfrm>
              <a:off x="4678515" y="1555501"/>
              <a:ext cx="3460750" cy="2931176"/>
              <a:chOff x="4558842" y="2105534"/>
              <a:chExt cx="3460788" cy="2931003"/>
            </a:xfrm>
          </p:grpSpPr>
          <p:sp>
            <p:nvSpPr>
              <p:cNvPr id="33799" name="文本框 2"/>
              <p:cNvSpPr txBox="1">
                <a:spLocks noChangeArrowheads="1"/>
              </p:cNvSpPr>
              <p:nvPr/>
            </p:nvSpPr>
            <p:spPr bwMode="auto">
              <a:xfrm>
                <a:off x="5844380" y="4394823"/>
                <a:ext cx="1065703" cy="641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zh-CN" altLang="en-US" sz="3200" b="1">
                    <a:solidFill>
                      <a:schemeClr val="bg1"/>
                    </a:solidFill>
                    <a:latin typeface="楷体" pitchFamily="49" charset="-122"/>
                    <a:ea typeface="楷体" pitchFamily="49" charset="-122"/>
                  </a:rPr>
                  <a:t>泥丸</a:t>
                </a:r>
              </a:p>
            </p:txBody>
          </p:sp>
          <p:pic>
            <p:nvPicPr>
              <p:cNvPr id="33800" name="图片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31" t="29243" r="722" b="11516"/>
              <a:stretch>
                <a:fillRect/>
              </a:stretch>
            </p:blipFill>
            <p:spPr bwMode="auto">
              <a:xfrm>
                <a:off x="4558842" y="2105534"/>
                <a:ext cx="3460788" cy="228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1"/>
          <p:cNvSpPr txBox="1">
            <a:spLocks noChangeArrowheads="1"/>
          </p:cNvSpPr>
          <p:nvPr/>
        </p:nvSpPr>
        <p:spPr bwMode="auto">
          <a:xfrm>
            <a:off x="1262063" y="1030288"/>
            <a:ext cx="661987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这逶迤的五岭连绵千余里呀！为什么在红军眼里像是“起伏的微波细浪”？磅礴的乌蒙山多么高呀，为什么在红军眼里像是“滚动的小小泥丸”呢？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1"/>
          <p:cNvSpPr txBox="1">
            <a:spLocks noChangeArrowheads="1"/>
          </p:cNvSpPr>
          <p:nvPr/>
        </p:nvSpPr>
        <p:spPr bwMode="auto">
          <a:xfrm>
            <a:off x="830263" y="1543050"/>
            <a:ext cx="80391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小结：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颔联不仅写出了长征的艰难，而且展现了红军藐视困难的英雄形象。山岭险峻，红军根本没放在眼里。从这里可以看出红军战胜困难的无畏精神。</a:t>
            </a:r>
          </a:p>
        </p:txBody>
      </p:sp>
      <p:sp>
        <p:nvSpPr>
          <p:cNvPr id="32771" name="文本框 2"/>
          <p:cNvSpPr txBox="1">
            <a:spLocks noChangeArrowheads="1"/>
          </p:cNvSpPr>
          <p:nvPr/>
        </p:nvSpPr>
        <p:spPr bwMode="auto">
          <a:xfrm>
            <a:off x="446088" y="325438"/>
            <a:ext cx="7426325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五岭逶迤腾细浪，乌蒙磅礴走泥丸。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xmlns="" id="{1816EDF7-5E6D-4FEA-9E33-0F5E9CDCF14F}"/>
              </a:ext>
            </a:extLst>
          </p:cNvPr>
          <p:cNvSpPr/>
          <p:nvPr/>
        </p:nvSpPr>
        <p:spPr>
          <a:xfrm>
            <a:off x="803275" y="1317625"/>
            <a:ext cx="8094663" cy="3103563"/>
          </a:xfrm>
          <a:prstGeom prst="roundRect">
            <a:avLst/>
          </a:prstGeom>
          <a:noFill/>
          <a:ln>
            <a:solidFill>
              <a:srgbClr val="2E6189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32771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框 1"/>
          <p:cNvSpPr txBox="1">
            <a:spLocks noChangeArrowheads="1"/>
          </p:cNvSpPr>
          <p:nvPr/>
        </p:nvSpPr>
        <p:spPr bwMode="auto">
          <a:xfrm>
            <a:off x="1082675" y="1435100"/>
            <a:ext cx="7427913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金沙水拍云崖暖，大渡桥横铁索寒。</a:t>
            </a:r>
          </a:p>
        </p:txBody>
      </p:sp>
      <p:sp>
        <p:nvSpPr>
          <p:cNvPr id="33795" name="文本框 2"/>
          <p:cNvSpPr txBox="1">
            <a:spLocks noChangeArrowheads="1"/>
          </p:cNvSpPr>
          <p:nvPr/>
        </p:nvSpPr>
        <p:spPr bwMode="auto">
          <a:xfrm>
            <a:off x="3640138" y="85725"/>
            <a:ext cx="18621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颈 联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49313" y="2552700"/>
            <a:ext cx="78946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说说金沙江和大渡河给你留下怎样的印象？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/>
      <p:bldP spid="33795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2"/>
          <a:stretch>
            <a:fillRect/>
          </a:stretch>
        </p:blipFill>
        <p:spPr bwMode="auto">
          <a:xfrm>
            <a:off x="0" y="3175"/>
            <a:ext cx="9144000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2" name="组合 6"/>
          <p:cNvGrpSpPr>
            <a:grpSpLocks/>
          </p:cNvGrpSpPr>
          <p:nvPr/>
        </p:nvGrpSpPr>
        <p:grpSpPr bwMode="auto">
          <a:xfrm>
            <a:off x="207963" y="2747963"/>
            <a:ext cx="2282825" cy="2282825"/>
            <a:chOff x="1822450" y="2292750"/>
            <a:chExt cx="2282025" cy="2282025"/>
          </a:xfrm>
        </p:grpSpPr>
        <p:grpSp>
          <p:nvGrpSpPr>
            <p:cNvPr id="37893" name="组合 2"/>
            <p:cNvGrpSpPr>
              <a:grpSpLocks/>
            </p:cNvGrpSpPr>
            <p:nvPr/>
          </p:nvGrpSpPr>
          <p:grpSpPr bwMode="auto">
            <a:xfrm>
              <a:off x="1822450" y="2292750"/>
              <a:ext cx="2282025" cy="2282025"/>
              <a:chOff x="524785" y="2572544"/>
              <a:chExt cx="2282025" cy="2282025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xmlns="" id="{D5D37740-5603-47A8-B53F-07EDACAD54B3}"/>
                  </a:ext>
                </a:extLst>
              </p:cNvPr>
              <p:cNvSpPr/>
              <p:nvPr/>
            </p:nvSpPr>
            <p:spPr>
              <a:xfrm>
                <a:off x="524785" y="2572544"/>
                <a:ext cx="2282025" cy="22820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xmlns="" id="{02F6CC1C-C9DD-4DB7-8081-CA70979A0D46}"/>
                  </a:ext>
                </a:extLst>
              </p:cNvPr>
              <p:cNvSpPr/>
              <p:nvPr/>
            </p:nvSpPr>
            <p:spPr>
              <a:xfrm>
                <a:off x="637458" y="2685217"/>
                <a:ext cx="2056679" cy="2056679"/>
              </a:xfrm>
              <a:prstGeom prst="ellipse">
                <a:avLst/>
              </a:prstGeom>
              <a:noFill/>
              <a:ln>
                <a:solidFill>
                  <a:srgbClr val="2E6189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3D62397B-2A19-4841-90EE-DB735148D0A4}"/>
                </a:ext>
              </a:extLst>
            </p:cNvPr>
            <p:cNvSpPr txBox="1"/>
            <p:nvPr/>
          </p:nvSpPr>
          <p:spPr>
            <a:xfrm>
              <a:off x="1865297" y="3078287"/>
              <a:ext cx="2196330" cy="7109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ct val="130000"/>
                </a:lnSpc>
                <a:defRPr sz="3600" b="1">
                  <a:solidFill>
                    <a:schemeClr val="dk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pPr>
                <a:defRPr/>
              </a:pPr>
              <a:r>
                <a:rPr lang="zh-CN" altLang="en-US" dirty="0"/>
                <a:t>金沙江</a:t>
              </a:r>
            </a:p>
          </p:txBody>
        </p:sp>
      </p:grp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1"/>
          <p:cNvSpPr txBox="1">
            <a:spLocks noChangeArrowheads="1"/>
          </p:cNvSpPr>
          <p:nvPr/>
        </p:nvSpPr>
        <p:spPr bwMode="auto">
          <a:xfrm>
            <a:off x="2289175" y="192088"/>
            <a:ext cx="456565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金沙水拍云崖</a:t>
            </a:r>
            <a:r>
              <a:rPr lang="zh-CN" altLang="en-US" sz="36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暖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292225" y="1281113"/>
            <a:ext cx="655955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现在，你们知道“暖”字表达的感情吗？</a:t>
            </a: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1441450" y="2697163"/>
            <a:ext cx="2390775" cy="1366837"/>
            <a:chOff x="967026" y="2637945"/>
            <a:chExt cx="2391256" cy="1367501"/>
          </a:xfrm>
        </p:grpSpPr>
        <p:sp>
          <p:nvSpPr>
            <p:cNvPr id="4" name="云形 3">
              <a:extLst>
                <a:ext uri="{FF2B5EF4-FFF2-40B4-BE49-F238E27FC236}">
                  <a16:creationId xmlns:a16="http://schemas.microsoft.com/office/drawing/2014/main" xmlns="" id="{4930E238-8AC3-4AE6-85CA-3BA59EAC89D0}"/>
                </a:ext>
              </a:extLst>
            </p:cNvPr>
            <p:cNvSpPr/>
            <p:nvPr/>
          </p:nvSpPr>
          <p:spPr>
            <a:xfrm>
              <a:off x="967026" y="2637945"/>
              <a:ext cx="2391256" cy="1367501"/>
            </a:xfrm>
            <a:prstGeom prst="cloud">
              <a:avLst/>
            </a:prstGeom>
            <a:solidFill>
              <a:srgbClr val="99CCEB"/>
            </a:solidFill>
            <a:ln>
              <a:solidFill>
                <a:srgbClr val="2E6189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8921" name="文本框 5"/>
            <p:cNvSpPr txBox="1">
              <a:spLocks noChangeArrowheads="1"/>
            </p:cNvSpPr>
            <p:nvPr/>
          </p:nvSpPr>
          <p:spPr bwMode="auto">
            <a:xfrm>
              <a:off x="1263055" y="2914239"/>
              <a:ext cx="1907741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3200" b="1">
                  <a:latin typeface="楷体" pitchFamily="49" charset="-122"/>
                  <a:ea typeface="楷体" pitchFamily="49" charset="-122"/>
                </a:rPr>
                <a:t>欢欣鼓舞</a:t>
              </a: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5194300" y="2697163"/>
            <a:ext cx="2390775" cy="1366837"/>
            <a:chOff x="4720013" y="2637945"/>
            <a:chExt cx="2391256" cy="1367501"/>
          </a:xfrm>
        </p:grpSpPr>
        <p:sp>
          <p:nvSpPr>
            <p:cNvPr id="5" name="云形 4">
              <a:extLst>
                <a:ext uri="{FF2B5EF4-FFF2-40B4-BE49-F238E27FC236}">
                  <a16:creationId xmlns:a16="http://schemas.microsoft.com/office/drawing/2014/main" xmlns="" id="{A8E12906-C927-4BCC-85CF-6D4E9519C143}"/>
                </a:ext>
              </a:extLst>
            </p:cNvPr>
            <p:cNvSpPr/>
            <p:nvPr/>
          </p:nvSpPr>
          <p:spPr>
            <a:xfrm>
              <a:off x="4720013" y="2637945"/>
              <a:ext cx="2391256" cy="1367501"/>
            </a:xfrm>
            <a:prstGeom prst="cloud">
              <a:avLst/>
            </a:prstGeom>
            <a:solidFill>
              <a:srgbClr val="99CCEB"/>
            </a:solidFill>
            <a:ln>
              <a:solidFill>
                <a:srgbClr val="2E6189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8919" name="文本框 6"/>
            <p:cNvSpPr txBox="1">
              <a:spLocks noChangeArrowheads="1"/>
            </p:cNvSpPr>
            <p:nvPr/>
          </p:nvSpPr>
          <p:spPr bwMode="auto">
            <a:xfrm>
              <a:off x="5019331" y="2914239"/>
              <a:ext cx="1907741" cy="64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3200" b="1">
                  <a:latin typeface="楷体" pitchFamily="49" charset="-122"/>
                  <a:ea typeface="楷体" pitchFamily="49" charset="-122"/>
                </a:rPr>
                <a:t>兴高采烈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330B8B2-0FF0-42D9-822B-3BBDCDC0632E}"/>
              </a:ext>
            </a:extLst>
          </p:cNvPr>
          <p:cNvSpPr/>
          <p:nvPr/>
        </p:nvSpPr>
        <p:spPr>
          <a:xfrm>
            <a:off x="0" y="295275"/>
            <a:ext cx="5016500" cy="627063"/>
          </a:xfrm>
          <a:prstGeom prst="rect">
            <a:avLst/>
          </a:prstGeom>
          <a:solidFill>
            <a:srgbClr val="2E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939" name="文本框 1"/>
          <p:cNvSpPr txBox="1">
            <a:spLocks noChangeArrowheads="1"/>
          </p:cNvSpPr>
          <p:nvPr/>
        </p:nvSpPr>
        <p:spPr bwMode="auto">
          <a:xfrm>
            <a:off x="158750" y="249238"/>
            <a:ext cx="47005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飞夺泸定桥</a:t>
            </a:r>
            <a:r>
              <a:rPr lang="en-US" altLang="zh-CN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32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精彩片段</a:t>
            </a:r>
          </a:p>
        </p:txBody>
      </p:sp>
      <p:pic>
        <p:nvPicPr>
          <p:cNvPr id="38916" name="图片 2">
            <a:hlinkClick r:id="rId2" action="ppaction://hlinkfile"/>
            <a:extLst>
              <a:ext uri="{FF2B5EF4-FFF2-40B4-BE49-F238E27FC236}">
                <a16:creationId xmlns:a16="http://schemas.microsoft.com/office/drawing/2014/main" xmlns="" id="{83B397D5-AD93-4089-828E-E6EAA7564B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4888" y="1155700"/>
            <a:ext cx="3951287" cy="2817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4" descr="点击画面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4090988"/>
            <a:ext cx="32480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5121275" y="981075"/>
            <a:ext cx="3556000" cy="2246313"/>
            <a:chOff x="6367908" y="1727612"/>
            <a:chExt cx="3112268" cy="2245994"/>
          </a:xfrm>
        </p:grpSpPr>
        <p:sp>
          <p:nvSpPr>
            <p:cNvPr id="5" name="云形标注 4">
              <a:extLst>
                <a:ext uri="{FF2B5EF4-FFF2-40B4-BE49-F238E27FC236}">
                  <a16:creationId xmlns:a16="http://schemas.microsoft.com/office/drawing/2014/main" xmlns="" id="{C42DD6D5-52F4-4AAB-947A-D4B6F29FA961}"/>
                </a:ext>
              </a:extLst>
            </p:cNvPr>
            <p:cNvSpPr/>
            <p:nvPr/>
          </p:nvSpPr>
          <p:spPr>
            <a:xfrm>
              <a:off x="6367908" y="1727612"/>
              <a:ext cx="3112268" cy="2245994"/>
            </a:xfrm>
            <a:prstGeom prst="cloudCallout">
              <a:avLst>
                <a:gd name="adj1" fmla="val -67675"/>
                <a:gd name="adj2" fmla="val 23134"/>
              </a:avLst>
            </a:prstGeom>
            <a:solidFill>
              <a:srgbClr val="99CCEB"/>
            </a:solidFill>
            <a:ln>
              <a:solidFill>
                <a:srgbClr val="2E618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9944" name="文本框 5"/>
            <p:cNvSpPr txBox="1">
              <a:spLocks noChangeArrowheads="1"/>
            </p:cNvSpPr>
            <p:nvPr/>
          </p:nvSpPr>
          <p:spPr bwMode="auto">
            <a:xfrm>
              <a:off x="6604296" y="1788124"/>
              <a:ext cx="2765163" cy="2012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3200" b="1">
                  <a:latin typeface="宋体" pitchFamily="2" charset="-122"/>
                </a:rPr>
                <a:t>    看了这段片段，你有什么感受？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1"/>
          <p:cNvSpPr txBox="1">
            <a:spLocks noChangeArrowheads="1"/>
          </p:cNvSpPr>
          <p:nvPr/>
        </p:nvSpPr>
        <p:spPr bwMode="auto">
          <a:xfrm>
            <a:off x="592138" y="1262063"/>
            <a:ext cx="742632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大渡桥横铁索寒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168400" y="2454275"/>
            <a:ext cx="685006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诗中哪个字高度概括了当时的场面？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xmlns="" id="{1383793A-5BCA-4A35-AEA9-37B40D97C42B}"/>
              </a:ext>
            </a:extLst>
          </p:cNvPr>
          <p:cNvSpPr/>
          <p:nvPr/>
        </p:nvSpPr>
        <p:spPr>
          <a:xfrm>
            <a:off x="5427663" y="1420813"/>
            <a:ext cx="552450" cy="512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749300"/>
            <a:ext cx="5138738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xmlns="" id="{CB2A37B7-E0B2-4353-8DCF-AD81F41FAAB6}"/>
              </a:ext>
            </a:extLst>
          </p:cNvPr>
          <p:cNvSpPr/>
          <p:nvPr/>
        </p:nvSpPr>
        <p:spPr>
          <a:xfrm>
            <a:off x="639763" y="795338"/>
            <a:ext cx="7864475" cy="1776412"/>
          </a:xfrm>
          <a:prstGeom prst="roundRect">
            <a:avLst/>
          </a:prstGeom>
          <a:solidFill>
            <a:srgbClr val="2E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987" name="文本框 1"/>
          <p:cNvSpPr txBox="1">
            <a:spLocks noChangeArrowheads="1"/>
          </p:cNvSpPr>
          <p:nvPr/>
        </p:nvSpPr>
        <p:spPr bwMode="auto">
          <a:xfrm>
            <a:off x="858838" y="906463"/>
            <a:ext cx="7426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五岭逶迤腾细浪，乌蒙磅礴走泥丸。</a:t>
            </a:r>
            <a:endParaRPr lang="en-US" altLang="zh-CN" sz="3600" b="1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金沙水拍云崖暖，大渡桥横铁索寒。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50875" y="3187700"/>
            <a:ext cx="808196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这两联分别写了两处山和水，长征中红军战士只跨越了这两处山水吗？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849313" y="2374900"/>
            <a:ext cx="7673975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 比如：在长征中，天上每日有几十架敌机侦查、轰炸，地上有几十万的大军围追堵截。</a:t>
            </a:r>
          </a:p>
        </p:txBody>
      </p:sp>
      <p:sp>
        <p:nvSpPr>
          <p:cNvPr id="43011" name="文本框 2"/>
          <p:cNvSpPr txBox="1">
            <a:spLocks noChangeArrowheads="1"/>
          </p:cNvSpPr>
          <p:nvPr/>
        </p:nvSpPr>
        <p:spPr bwMode="auto">
          <a:xfrm>
            <a:off x="849313" y="776288"/>
            <a:ext cx="7673975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    除了这些自然条件带来的困难，红军还会遇到哪些困难呢？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文本框 1"/>
          <p:cNvSpPr txBox="1">
            <a:spLocks noChangeArrowheads="1"/>
          </p:cNvSpPr>
          <p:nvPr/>
        </p:nvSpPr>
        <p:spPr bwMode="auto">
          <a:xfrm>
            <a:off x="947738" y="1370013"/>
            <a:ext cx="7426325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latin typeface="楷体" pitchFamily="49" charset="-122"/>
                <a:ea typeface="楷体" pitchFamily="49" charset="-122"/>
              </a:rPr>
              <a:t>更喜岷山千里雪，三军过后尽开颜。</a:t>
            </a:r>
          </a:p>
        </p:txBody>
      </p:sp>
      <p:sp>
        <p:nvSpPr>
          <p:cNvPr id="44035" name="文本框 2"/>
          <p:cNvSpPr txBox="1">
            <a:spLocks noChangeArrowheads="1"/>
          </p:cNvSpPr>
          <p:nvPr/>
        </p:nvSpPr>
        <p:spPr bwMode="auto">
          <a:xfrm>
            <a:off x="3641725" y="80963"/>
            <a:ext cx="18605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尾 联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7738" y="2674938"/>
            <a:ext cx="75342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宋体" pitchFamily="2" charset="-122"/>
              </a:rPr>
              <a:t>自由读诗句，哪个字眼吸引了你的目光？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EFDC65A2-4CF7-4C97-AE5D-F620904540CF}"/>
              </a:ext>
            </a:extLst>
          </p:cNvPr>
          <p:cNvSpPr/>
          <p:nvPr/>
        </p:nvSpPr>
        <p:spPr>
          <a:xfrm>
            <a:off x="1414463" y="1520825"/>
            <a:ext cx="512762" cy="512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文本框 1"/>
          <p:cNvSpPr txBox="1">
            <a:spLocks noChangeArrowheads="1"/>
          </p:cNvSpPr>
          <p:nvPr/>
        </p:nvSpPr>
        <p:spPr bwMode="auto">
          <a:xfrm>
            <a:off x="1439863" y="741363"/>
            <a:ext cx="6086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3200" b="1">
                <a:latin typeface="宋体" pitchFamily="2" charset="-122"/>
              </a:rPr>
              <a:t>喜从何来？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439863" y="1611313"/>
            <a:ext cx="6376987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我们翻越了“千里雪”的岷山，胜利在望。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439863" y="3119438"/>
            <a:ext cx="62595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3200" b="1">
                <a:latin typeface="宋体" pitchFamily="2" charset="-122"/>
              </a:rPr>
              <a:t>翻越岷山对红军战士们来说真的不算什么吗？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3" b="743"/>
          <a:stretch>
            <a:fillRect/>
          </a:stretch>
        </p:blipFill>
        <p:spPr bwMode="auto">
          <a:xfrm>
            <a:off x="0" y="0"/>
            <a:ext cx="9144000" cy="515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52400" y="177800"/>
            <a:ext cx="8839200" cy="2012950"/>
          </a:xfrm>
          <a:prstGeom prst="rect">
            <a:avLst/>
          </a:prstGeom>
          <a:solidFill>
            <a:schemeClr val="bg1">
              <a:alpha val="6196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   岷山终年积雪，红军冒着刺骨的寒风，脚穿草鞋，踏着冰雪勇往直前，多少红军战士长眠在这里，化成了一座座晶莹的丰碑。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04EEA2A-60E5-4F6B-ACE9-FC29CFE1F93B}"/>
              </a:ext>
            </a:extLst>
          </p:cNvPr>
          <p:cNvSpPr/>
          <p:nvPr/>
        </p:nvSpPr>
        <p:spPr>
          <a:xfrm>
            <a:off x="152400" y="177800"/>
            <a:ext cx="8839200" cy="47879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文本框 1"/>
          <p:cNvSpPr txBox="1">
            <a:spLocks noChangeArrowheads="1"/>
          </p:cNvSpPr>
          <p:nvPr/>
        </p:nvSpPr>
        <p:spPr bwMode="auto">
          <a:xfrm>
            <a:off x="3686175" y="161925"/>
            <a:ext cx="2297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回读全诗</a:t>
            </a:r>
          </a:p>
        </p:txBody>
      </p:sp>
      <p:sp>
        <p:nvSpPr>
          <p:cNvPr id="47107" name="文本框 2"/>
          <p:cNvSpPr txBox="1">
            <a:spLocks noChangeArrowheads="1"/>
          </p:cNvSpPr>
          <p:nvPr/>
        </p:nvSpPr>
        <p:spPr bwMode="auto">
          <a:xfrm>
            <a:off x="881063" y="984250"/>
            <a:ext cx="7427912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七律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长征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红军不怕远征难，万水千山只等闲。</a:t>
            </a: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五岭逶迤腾细浪，乌蒙磅礴走泥丸。</a:t>
            </a: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金沙水拍云崖暖，大渡桥横铁索寒。</a:t>
            </a: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更喜岷山千里雪，三军过后尽开颜。</a:t>
            </a:r>
          </a:p>
        </p:txBody>
      </p:sp>
      <p:pic>
        <p:nvPicPr>
          <p:cNvPr id="2" name="贾世骏-长征(七律).mp3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801688"/>
            <a:ext cx="981075" cy="9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330B8B2-0FF0-42D9-822B-3BBDCDC0632E}"/>
              </a:ext>
            </a:extLst>
          </p:cNvPr>
          <p:cNvSpPr/>
          <p:nvPr/>
        </p:nvSpPr>
        <p:spPr>
          <a:xfrm>
            <a:off x="0" y="295275"/>
            <a:ext cx="2798763" cy="627063"/>
          </a:xfrm>
          <a:prstGeom prst="rect">
            <a:avLst/>
          </a:prstGeom>
          <a:solidFill>
            <a:srgbClr val="2E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131" name="文本框 1"/>
          <p:cNvSpPr txBox="1">
            <a:spLocks noChangeArrowheads="1"/>
          </p:cNvSpPr>
          <p:nvPr/>
        </p:nvSpPr>
        <p:spPr bwMode="auto">
          <a:xfrm>
            <a:off x="501650" y="295275"/>
            <a:ext cx="2297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课后作业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BD1F9B4-3F7D-46E1-B720-98944F198B2C}"/>
              </a:ext>
            </a:extLst>
          </p:cNvPr>
          <p:cNvSpPr txBox="1"/>
          <p:nvPr/>
        </p:nvSpPr>
        <p:spPr>
          <a:xfrm>
            <a:off x="696913" y="1122363"/>
            <a:ext cx="7953375" cy="3292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latin typeface="宋体" panose="02010600030101010101" pitchFamily="2" charset="-122"/>
              </a:rPr>
              <a:t>背诵课文。</a:t>
            </a:r>
            <a:endParaRPr lang="en-US" altLang="zh-CN" sz="3200" b="1" dirty="0">
              <a:latin typeface="宋体" panose="02010600030101010101" pitchFamily="2" charset="-122"/>
            </a:endParaRPr>
          </a:p>
          <a:p>
            <a:pPr marL="514350" indent="-514350" eaLnBrk="1" hangingPunct="1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latin typeface="宋体" panose="02010600030101010101" pitchFamily="2" charset="-122"/>
              </a:rPr>
              <a:t>拓展延伸。</a:t>
            </a:r>
          </a:p>
          <a:p>
            <a:pPr marL="1029600" indent="-514350" eaLnBrk="1" hangingPunct="1">
              <a:lnSpc>
                <a:spcPct val="130000"/>
              </a:lnSpc>
              <a:buFont typeface="+mj-ea"/>
              <a:buAutoNum type="circleNumDbPlain"/>
              <a:defRPr/>
            </a:pPr>
            <a:r>
              <a:rPr lang="zh-CN" altLang="en-US" sz="3200" b="1">
                <a:latin typeface="宋体" panose="02010600030101010101" pitchFamily="2" charset="-122"/>
              </a:rPr>
              <a:t>搜集毛泽东</a:t>
            </a:r>
            <a:r>
              <a:rPr lang="zh-CN" altLang="en-US" sz="3200" b="1" dirty="0">
                <a:latin typeface="宋体" panose="02010600030101010101" pitchFamily="2" charset="-122"/>
              </a:rPr>
              <a:t>的其他诗词或有关长征的其他作品，细读鉴赏，领略诗境。</a:t>
            </a:r>
          </a:p>
          <a:p>
            <a:pPr marL="1029600" indent="-514350" eaLnBrk="1" hangingPunct="1">
              <a:lnSpc>
                <a:spcPct val="130000"/>
              </a:lnSpc>
              <a:buFont typeface="+mj-ea"/>
              <a:buAutoNum type="circleNumDbPlain"/>
              <a:defRPr/>
            </a:pPr>
            <a:r>
              <a:rPr lang="zh-CN" altLang="en-US" sz="3200" b="1" dirty="0">
                <a:latin typeface="宋体" panose="02010600030101010101" pitchFamily="2" charset="-122"/>
              </a:rPr>
              <a:t>课后阅读</a:t>
            </a:r>
            <a:r>
              <a:rPr lang="en-US" altLang="zh-CN" sz="3200" b="1" dirty="0">
                <a:latin typeface="宋体" panose="02010600030101010101" pitchFamily="2" charset="-122"/>
              </a:rPr>
              <a:t>《</a:t>
            </a:r>
            <a:r>
              <a:rPr lang="zh-CN" altLang="en-US" sz="3200" b="1" dirty="0">
                <a:latin typeface="宋体" panose="02010600030101010101" pitchFamily="2" charset="-122"/>
              </a:rPr>
              <a:t>地球的红飘带</a:t>
            </a:r>
            <a:r>
              <a:rPr lang="en-US" altLang="zh-CN" sz="3200" b="1" dirty="0">
                <a:latin typeface="宋体" panose="02010600030101010101" pitchFamily="2" charset="-122"/>
              </a:rPr>
              <a:t>》</a:t>
            </a:r>
            <a:r>
              <a:rPr lang="zh-CN" altLang="en-US" sz="3200" b="1" dirty="0">
                <a:latin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330B8B2-0FF0-42D9-822B-3BBDCDC0632E}"/>
              </a:ext>
            </a:extLst>
          </p:cNvPr>
          <p:cNvSpPr/>
          <p:nvPr/>
        </p:nvSpPr>
        <p:spPr>
          <a:xfrm>
            <a:off x="0" y="295275"/>
            <a:ext cx="2782888" cy="627063"/>
          </a:xfrm>
          <a:prstGeom prst="rect">
            <a:avLst/>
          </a:prstGeom>
          <a:solidFill>
            <a:srgbClr val="2E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9155" name="文本框 1"/>
          <p:cNvSpPr txBox="1">
            <a:spLocks noChangeArrowheads="1"/>
          </p:cNvSpPr>
          <p:nvPr/>
        </p:nvSpPr>
        <p:spPr bwMode="auto">
          <a:xfrm>
            <a:off x="487363" y="292100"/>
            <a:ext cx="22955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板书设计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xmlns="" id="{3D3EE357-3E5F-4588-953A-AF6F13BF7CDC}"/>
              </a:ext>
            </a:extLst>
          </p:cNvPr>
          <p:cNvSpPr/>
          <p:nvPr/>
        </p:nvSpPr>
        <p:spPr>
          <a:xfrm>
            <a:off x="1554163" y="1025525"/>
            <a:ext cx="312737" cy="3803650"/>
          </a:xfrm>
          <a:prstGeom prst="leftBrace">
            <a:avLst>
              <a:gd name="adj1" fmla="val 369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1866900" y="922338"/>
            <a:ext cx="54086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>
                <a:solidFill>
                  <a:srgbClr val="2E6189"/>
                </a:solidFill>
                <a:latin typeface="楷体" pitchFamily="49" charset="-122"/>
                <a:ea typeface="楷体" pitchFamily="49" charset="-122"/>
              </a:rPr>
              <a:t>不怕远征难</a:t>
            </a: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只等闲（总起）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1858963" y="2613025"/>
            <a:ext cx="18367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>
                <a:solidFill>
                  <a:srgbClr val="2E6189"/>
                </a:solidFill>
                <a:latin typeface="楷体" pitchFamily="49" charset="-122"/>
                <a:ea typeface="楷体" pitchFamily="49" charset="-122"/>
              </a:rPr>
              <a:t>万水千山</a:t>
            </a:r>
            <a:endParaRPr lang="en-US" altLang="zh-CN" sz="3000" b="1">
              <a:solidFill>
                <a:srgbClr val="2E6189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866900" y="4303713"/>
            <a:ext cx="48418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>
                <a:solidFill>
                  <a:srgbClr val="2E6189"/>
                </a:solidFill>
                <a:latin typeface="楷体" pitchFamily="49" charset="-122"/>
                <a:ea typeface="楷体" pitchFamily="49" charset="-122"/>
              </a:rPr>
              <a:t>三军过后</a:t>
            </a: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尽开颜（总结）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xmlns="" id="{CC4FB66F-8D82-4264-88AF-FEF191720F19}"/>
              </a:ext>
            </a:extLst>
          </p:cNvPr>
          <p:cNvSpPr/>
          <p:nvPr/>
        </p:nvSpPr>
        <p:spPr>
          <a:xfrm flipH="1">
            <a:off x="7251700" y="1003300"/>
            <a:ext cx="328613" cy="3825875"/>
          </a:xfrm>
          <a:prstGeom prst="leftBrace">
            <a:avLst>
              <a:gd name="adj1" fmla="val 369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7688263" y="995363"/>
            <a:ext cx="1168400" cy="37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大无畏的英雄气概</a:t>
            </a:r>
            <a:endParaRPr lang="en-US" altLang="zh-CN" sz="3200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革命乐观主义精神</a:t>
            </a:r>
            <a:endParaRPr lang="en-US" altLang="zh-CN" sz="3200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9162" name="Text Box 14"/>
          <p:cNvSpPr txBox="1">
            <a:spLocks noChangeArrowheads="1"/>
          </p:cNvSpPr>
          <p:nvPr/>
        </p:nvSpPr>
        <p:spPr bwMode="auto">
          <a:xfrm>
            <a:off x="877888" y="1644650"/>
            <a:ext cx="67627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七律</a:t>
            </a:r>
            <a:r>
              <a:rPr lang="en-US" altLang="zh-CN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长征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3751263" y="1592263"/>
            <a:ext cx="2957512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五岭</a:t>
            </a: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腾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乌蒙</a:t>
            </a: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走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金沙江</a:t>
            </a: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暖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大渡河</a:t>
            </a: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寒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岷山</a:t>
            </a:r>
            <a:r>
              <a:rPr lang="en-US" altLang="zh-CN" sz="30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3000" b="1">
                <a:latin typeface="楷体" pitchFamily="49" charset="-122"/>
                <a:ea typeface="楷体" pitchFamily="49" charset="-122"/>
              </a:rPr>
              <a:t>喜</a:t>
            </a:r>
            <a:endParaRPr lang="en-US" altLang="zh-CN" sz="30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xmlns="" id="{BAB813C5-C268-4C4F-B174-DCCD44B7B52A}"/>
              </a:ext>
            </a:extLst>
          </p:cNvPr>
          <p:cNvSpPr/>
          <p:nvPr/>
        </p:nvSpPr>
        <p:spPr>
          <a:xfrm>
            <a:off x="3516313" y="1636713"/>
            <a:ext cx="234950" cy="2597150"/>
          </a:xfrm>
          <a:prstGeom prst="leftBrace">
            <a:avLst>
              <a:gd name="adj1" fmla="val 369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 animBg="1"/>
      <p:bldP spid="8" grpId="0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3622675" y="2255838"/>
            <a:ext cx="34083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七律</a:t>
            </a:r>
            <a:r>
              <a:rPr lang="en-US" altLang="zh-CN" sz="4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4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长征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xmlns="" id="{86B77B9E-F0D4-44CA-A0AE-EFB91788CE70}"/>
              </a:ext>
            </a:extLst>
          </p:cNvPr>
          <p:cNvSpPr/>
          <p:nvPr/>
        </p:nvSpPr>
        <p:spPr>
          <a:xfrm>
            <a:off x="2857500" y="2281238"/>
            <a:ext cx="720725" cy="719137"/>
          </a:xfrm>
          <a:prstGeom prst="ellipse">
            <a:avLst/>
          </a:prstGeom>
          <a:solidFill>
            <a:srgbClr val="DC078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400" b="1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endParaRPr lang="zh-CN" altLang="en-US" sz="4400" b="1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36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9"/>
          <a:stretch>
            <a:fillRect/>
          </a:stretch>
        </p:blipFill>
        <p:spPr bwMode="auto">
          <a:xfrm>
            <a:off x="141288" y="88900"/>
            <a:ext cx="3636962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1"/>
          <p:cNvSpPr txBox="1">
            <a:spLocks noChangeArrowheads="1"/>
          </p:cNvSpPr>
          <p:nvPr/>
        </p:nvSpPr>
        <p:spPr bwMode="auto">
          <a:xfrm>
            <a:off x="3595688" y="142875"/>
            <a:ext cx="19526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初读课文</a:t>
            </a:r>
          </a:p>
        </p:txBody>
      </p:sp>
      <p:sp>
        <p:nvSpPr>
          <p:cNvPr id="14339" name="文本框 15"/>
          <p:cNvSpPr txBox="1">
            <a:spLocks noChangeArrowheads="1"/>
          </p:cNvSpPr>
          <p:nvPr/>
        </p:nvSpPr>
        <p:spPr bwMode="auto">
          <a:xfrm>
            <a:off x="781050" y="1236663"/>
            <a:ext cx="7812088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600"/>
              </a:spcBef>
              <a:buFont typeface="等线 Light" pitchFamily="2" charset="-122"/>
              <a:buAutoNum type="arabicPeriod"/>
            </a:pPr>
            <a:r>
              <a:rPr lang="zh-CN" altLang="en-US" sz="3200" b="1">
                <a:latin typeface="宋体" pitchFamily="2" charset="-122"/>
              </a:rPr>
              <a:t>要求读准字音，读通句子，朗读的时候要提现和谐的韵律与鲜明的节奏感。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Font typeface="等线 Light" pitchFamily="2" charset="-122"/>
              <a:buAutoNum type="arabicPeriod"/>
            </a:pPr>
            <a:r>
              <a:rPr lang="zh-CN" altLang="en-US" sz="3200" b="1">
                <a:latin typeface="宋体" pitchFamily="2" charset="-122"/>
              </a:rPr>
              <a:t>通过借助工具书或联系上下文的方法理解词语。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Font typeface="等线 Light" pitchFamily="2" charset="-122"/>
              <a:buAutoNum type="arabicPeriod"/>
            </a:pPr>
            <a:r>
              <a:rPr lang="zh-CN" altLang="en-US" sz="3200" b="1">
                <a:latin typeface="宋体" pitchFamily="2" charset="-122"/>
              </a:rPr>
              <a:t>借助注释和插图，想想这首诗的大意是什么。</a:t>
            </a:r>
          </a:p>
        </p:txBody>
      </p:sp>
      <p:sp>
        <p:nvSpPr>
          <p:cNvPr id="14340" name="矩形 1"/>
          <p:cNvSpPr>
            <a:spLocks noChangeArrowheads="1"/>
          </p:cNvSpPr>
          <p:nvPr/>
        </p:nvSpPr>
        <p:spPr bwMode="auto">
          <a:xfrm>
            <a:off x="781050" y="539750"/>
            <a:ext cx="2036763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3600" b="1">
                <a:solidFill>
                  <a:srgbClr val="2E6189"/>
                </a:solidFill>
                <a:latin typeface="黑体" pitchFamily="49" charset="-122"/>
                <a:ea typeface="黑体" pitchFamily="49" charset="-122"/>
              </a:rPr>
              <a:t>自读要求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4339" grpId="0"/>
      <p:bldP spid="143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360613" y="1069975"/>
            <a:ext cx="50990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红 军 不 怕 远 征 难，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万 水 千 山 只 等 闲。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五 岭 逶 迤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腾 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细 浪，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乌 蒙 磅 礴 走 泥 丸。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414713" y="1119188"/>
            <a:ext cx="4191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629150" y="1155700"/>
            <a:ext cx="4191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414713" y="1941513"/>
            <a:ext cx="4191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651375" y="1941513"/>
            <a:ext cx="4191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414713" y="2789238"/>
            <a:ext cx="419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614863" y="2789238"/>
            <a:ext cx="419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246688" y="2811463"/>
            <a:ext cx="419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414713" y="3589338"/>
            <a:ext cx="4191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651375" y="3625850"/>
            <a:ext cx="4191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4713288" y="2497138"/>
            <a:ext cx="9429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</a:rPr>
              <a:t>ténɡ</a:t>
            </a:r>
            <a:endParaRPr lang="zh-CN" altLang="en-US" sz="2800" b="1">
              <a:solidFill>
                <a:srgbClr val="FF0000"/>
              </a:solidFill>
              <a:latin typeface="宋体" pitchFamily="2" charset="-122"/>
            </a:endParaRPr>
          </a:p>
        </p:txBody>
      </p:sp>
      <p:grpSp>
        <p:nvGrpSpPr>
          <p:cNvPr id="15373" name="组合 2"/>
          <p:cNvGrpSpPr>
            <a:grpSpLocks/>
          </p:cNvGrpSpPr>
          <p:nvPr/>
        </p:nvGrpSpPr>
        <p:grpSpPr bwMode="auto">
          <a:xfrm>
            <a:off x="200025" y="206375"/>
            <a:ext cx="7589838" cy="561975"/>
            <a:chOff x="190645" y="117755"/>
            <a:chExt cx="7589129" cy="561692"/>
          </a:xfrm>
        </p:grpSpPr>
        <p:sp>
          <p:nvSpPr>
            <p:cNvPr id="17440" name="文本框 5"/>
            <p:cNvSpPr txBox="1">
              <a:spLocks noChangeArrowheads="1"/>
            </p:cNvSpPr>
            <p:nvPr/>
          </p:nvSpPr>
          <p:spPr bwMode="auto">
            <a:xfrm>
              <a:off x="951227" y="117755"/>
              <a:ext cx="6828547" cy="561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zh-CN" altLang="en-US" sz="3200" b="1">
                  <a:latin typeface="黑体" pitchFamily="49" charset="-122"/>
                  <a:ea typeface="黑体" pitchFamily="49" charset="-122"/>
                </a:rPr>
                <a:t>朗读课文，读准字音，划分诗歌节奏。</a:t>
              </a:r>
              <a:endParaRPr lang="en-US" altLang="zh-CN" sz="3200" b="1"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xmlns="" id="{FA9ED420-D96D-47BD-AAA3-505E89B13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72" t="20072" r="1685" b="19427"/>
            <a:stretch/>
          </p:blipFill>
          <p:spPr>
            <a:xfrm>
              <a:off x="190645" y="165356"/>
              <a:ext cx="819073" cy="5140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</p:pic>
      </p:grpSp>
      <p:grpSp>
        <p:nvGrpSpPr>
          <p:cNvPr id="15374" name="组合 18"/>
          <p:cNvGrpSpPr>
            <a:grpSpLocks/>
          </p:cNvGrpSpPr>
          <p:nvPr/>
        </p:nvGrpSpPr>
        <p:grpSpPr bwMode="auto">
          <a:xfrm>
            <a:off x="600075" y="1033463"/>
            <a:ext cx="6751638" cy="2076450"/>
            <a:chOff x="868455" y="911986"/>
            <a:chExt cx="6751857" cy="2075267"/>
          </a:xfrm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xmlns="" id="{015CC74E-BA47-4648-A35A-7F83E86D3BAC}"/>
                </a:ext>
              </a:extLst>
            </p:cNvPr>
            <p:cNvSpPr/>
            <p:nvPr/>
          </p:nvSpPr>
          <p:spPr>
            <a:xfrm>
              <a:off x="1539990" y="996075"/>
              <a:ext cx="6080322" cy="1453322"/>
            </a:xfrm>
            <a:prstGeom prst="roundRect">
              <a:avLst/>
            </a:prstGeom>
            <a:noFill/>
            <a:ln>
              <a:solidFill>
                <a:srgbClr val="2E6189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17433" name="组合 3"/>
            <p:cNvGrpSpPr>
              <a:grpSpLocks/>
            </p:cNvGrpSpPr>
            <p:nvPr/>
          </p:nvGrpSpPr>
          <p:grpSpPr bwMode="auto">
            <a:xfrm>
              <a:off x="868455" y="911986"/>
              <a:ext cx="1547152" cy="2075267"/>
              <a:chOff x="681056" y="1086799"/>
              <a:chExt cx="1547152" cy="2075267"/>
            </a:xfrm>
          </p:grpSpPr>
          <p:grpSp>
            <p:nvGrpSpPr>
              <p:cNvPr id="17434" name="组合 20"/>
              <p:cNvGrpSpPr>
                <a:grpSpLocks/>
              </p:cNvGrpSpPr>
              <p:nvPr/>
            </p:nvGrpSpPr>
            <p:grpSpPr bwMode="auto">
              <a:xfrm>
                <a:off x="681056" y="1086799"/>
                <a:ext cx="1547152" cy="2075267"/>
                <a:chOff x="2409825" y="1846660"/>
                <a:chExt cx="1733550" cy="2325290"/>
              </a:xfrm>
            </p:grpSpPr>
            <p:grpSp>
              <p:nvGrpSpPr>
                <p:cNvPr id="17436" name="组合 21"/>
                <p:cNvGrpSpPr>
                  <a:grpSpLocks/>
                </p:cNvGrpSpPr>
                <p:nvPr/>
              </p:nvGrpSpPr>
              <p:grpSpPr bwMode="auto">
                <a:xfrm>
                  <a:off x="2409825" y="1846660"/>
                  <a:ext cx="1733550" cy="2325290"/>
                  <a:chOff x="2409825" y="1846660"/>
                  <a:chExt cx="1733550" cy="2325290"/>
                </a:xfrm>
              </p:grpSpPr>
              <p:sp>
                <p:nvSpPr>
                  <p:cNvPr id="24" name="MH_Other_1">
                    <a:extLst>
                      <a:ext uri="{FF2B5EF4-FFF2-40B4-BE49-F238E27FC236}">
                        <a16:creationId xmlns:a16="http://schemas.microsoft.com/office/drawing/2014/main" xmlns="" id="{E8BB0D48-4559-4CBC-B2AE-89B232ECD1D1}"/>
                      </a:ext>
                    </a:extLst>
                  </p:cNvPr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3007507" y="3348854"/>
                    <a:ext cx="538982" cy="823096"/>
                  </a:xfrm>
                  <a:custGeom>
                    <a:avLst/>
                    <a:gdLst>
                      <a:gd name="connsiteX0" fmla="*/ 0 w 863600"/>
                      <a:gd name="connsiteY0" fmla="*/ 0 h 1552551"/>
                      <a:gd name="connsiteX1" fmla="*/ 863600 w 863600"/>
                      <a:gd name="connsiteY1" fmla="*/ 0 h 1552551"/>
                      <a:gd name="connsiteX2" fmla="*/ 863600 w 863600"/>
                      <a:gd name="connsiteY2" fmla="*/ 1552551 h 1552551"/>
                      <a:gd name="connsiteX3" fmla="*/ 863599 w 863600"/>
                      <a:gd name="connsiteY3" fmla="*/ 1552551 h 1552551"/>
                      <a:gd name="connsiteX4" fmla="*/ 431800 w 863600"/>
                      <a:gd name="connsiteY4" fmla="*/ 1100666 h 1552551"/>
                      <a:gd name="connsiteX5" fmla="*/ 1 w 863600"/>
                      <a:gd name="connsiteY5" fmla="*/ 1552551 h 1552551"/>
                      <a:gd name="connsiteX6" fmla="*/ 0 w 863600"/>
                      <a:gd name="connsiteY6" fmla="*/ 1552551 h 1552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00" h="1552551">
                        <a:moveTo>
                          <a:pt x="0" y="0"/>
                        </a:moveTo>
                        <a:lnTo>
                          <a:pt x="863600" y="0"/>
                        </a:lnTo>
                        <a:lnTo>
                          <a:pt x="863600" y="1552551"/>
                        </a:lnTo>
                        <a:lnTo>
                          <a:pt x="863599" y="1552551"/>
                        </a:lnTo>
                        <a:lnTo>
                          <a:pt x="431800" y="1100666"/>
                        </a:lnTo>
                        <a:lnTo>
                          <a:pt x="1" y="1552551"/>
                        </a:lnTo>
                        <a:lnTo>
                          <a:pt x="0" y="1552551"/>
                        </a:lnTo>
                        <a:close/>
                      </a:path>
                    </a:pathLst>
                  </a:custGeom>
                  <a:solidFill>
                    <a:srgbClr val="99CC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norm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5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5" name="MH_Other_2">
                    <a:extLst>
                      <a:ext uri="{FF2B5EF4-FFF2-40B4-BE49-F238E27FC236}">
                        <a16:creationId xmlns:a16="http://schemas.microsoft.com/office/drawing/2014/main" xmlns="" id="{BB2E4A4B-8A37-4F84-8FEC-ACB1305940AC}"/>
                      </a:ext>
                    </a:extLst>
                  </p:cNvPr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409825" y="1846660"/>
                    <a:ext cx="1734347" cy="1736856"/>
                  </a:xfrm>
                  <a:custGeom>
                    <a:avLst/>
                    <a:gdLst>
                      <a:gd name="connsiteX0" fmla="*/ 353476 w 732149"/>
                      <a:gd name="connsiteY0" fmla="*/ 459 h 734175"/>
                      <a:gd name="connsiteX1" fmla="*/ 382655 w 732149"/>
                      <a:gd name="connsiteY1" fmla="*/ 14109 h 734175"/>
                      <a:gd name="connsiteX2" fmla="*/ 399265 w 732149"/>
                      <a:gd name="connsiteY2" fmla="*/ 33356 h 734175"/>
                      <a:gd name="connsiteX3" fmla="*/ 411078 w 732149"/>
                      <a:gd name="connsiteY3" fmla="*/ 23107 h 734175"/>
                      <a:gd name="connsiteX4" fmla="*/ 417145 w 732149"/>
                      <a:gd name="connsiteY4" fmla="*/ 18261 h 734175"/>
                      <a:gd name="connsiteX5" fmla="*/ 448955 w 732149"/>
                      <a:gd name="connsiteY5" fmla="*/ 10607 h 734175"/>
                      <a:gd name="connsiteX6" fmla="*/ 449676 w 732149"/>
                      <a:gd name="connsiteY6" fmla="*/ 10771 h 734175"/>
                      <a:gd name="connsiteX7" fmla="*/ 460305 w 732149"/>
                      <a:gd name="connsiteY7" fmla="*/ 20578 h 734175"/>
                      <a:gd name="connsiteX8" fmla="*/ 463153 w 732149"/>
                      <a:gd name="connsiteY8" fmla="*/ 30359 h 734175"/>
                      <a:gd name="connsiteX9" fmla="*/ 471733 w 732149"/>
                      <a:gd name="connsiteY9" fmla="*/ 22728 h 734175"/>
                      <a:gd name="connsiteX10" fmla="*/ 486255 w 732149"/>
                      <a:gd name="connsiteY10" fmla="*/ 20407 h 734175"/>
                      <a:gd name="connsiteX11" fmla="*/ 486994 w 732149"/>
                      <a:gd name="connsiteY11" fmla="*/ 20391 h 734175"/>
                      <a:gd name="connsiteX12" fmla="*/ 509272 w 732149"/>
                      <a:gd name="connsiteY12" fmla="*/ 43661 h 734175"/>
                      <a:gd name="connsiteX13" fmla="*/ 517807 w 732149"/>
                      <a:gd name="connsiteY13" fmla="*/ 67609 h 734175"/>
                      <a:gd name="connsiteX14" fmla="*/ 532525 w 732149"/>
                      <a:gd name="connsiteY14" fmla="*/ 62319 h 734175"/>
                      <a:gd name="connsiteX15" fmla="*/ 539934 w 732149"/>
                      <a:gd name="connsiteY15" fmla="*/ 59992 h 734175"/>
                      <a:gd name="connsiteX16" fmla="*/ 572360 w 732149"/>
                      <a:gd name="connsiteY16" fmla="*/ 64345 h 734175"/>
                      <a:gd name="connsiteX17" fmla="*/ 572972 w 732149"/>
                      <a:gd name="connsiteY17" fmla="*/ 64760 h 734175"/>
                      <a:gd name="connsiteX18" fmla="*/ 579339 w 732149"/>
                      <a:gd name="connsiteY18" fmla="*/ 77743 h 734175"/>
                      <a:gd name="connsiteX19" fmla="*/ 578465 w 732149"/>
                      <a:gd name="connsiteY19" fmla="*/ 87893 h 734175"/>
                      <a:gd name="connsiteX20" fmla="*/ 589220 w 732149"/>
                      <a:gd name="connsiteY20" fmla="*/ 83876 h 734175"/>
                      <a:gd name="connsiteX21" fmla="*/ 603602 w 732149"/>
                      <a:gd name="connsiteY21" fmla="*/ 86959 h 734175"/>
                      <a:gd name="connsiteX22" fmla="*/ 604296 w 732149"/>
                      <a:gd name="connsiteY22" fmla="*/ 87211 h 734175"/>
                      <a:gd name="connsiteX23" fmla="*/ 616662 w 732149"/>
                      <a:gd name="connsiteY23" fmla="*/ 116957 h 734175"/>
                      <a:gd name="connsiteX24" fmla="*/ 615970 w 732149"/>
                      <a:gd name="connsiteY24" fmla="*/ 142371 h 734175"/>
                      <a:gd name="connsiteX25" fmla="*/ 631605 w 732149"/>
                      <a:gd name="connsiteY25" fmla="*/ 142755 h 734175"/>
                      <a:gd name="connsiteX26" fmla="*/ 639354 w 732149"/>
                      <a:gd name="connsiteY26" fmla="*/ 143260 h 734175"/>
                      <a:gd name="connsiteX27" fmla="*/ 668018 w 732149"/>
                      <a:gd name="connsiteY27" fmla="*/ 159034 h 734175"/>
                      <a:gd name="connsiteX28" fmla="*/ 668440 w 732149"/>
                      <a:gd name="connsiteY28" fmla="*/ 159641 h 734175"/>
                      <a:gd name="connsiteX29" fmla="*/ 669687 w 732149"/>
                      <a:gd name="connsiteY29" fmla="*/ 174049 h 734175"/>
                      <a:gd name="connsiteX30" fmla="*/ 665205 w 732149"/>
                      <a:gd name="connsiteY30" fmla="*/ 183196 h 734175"/>
                      <a:gd name="connsiteX31" fmla="*/ 676686 w 732149"/>
                      <a:gd name="connsiteY31" fmla="*/ 183337 h 734175"/>
                      <a:gd name="connsiteX32" fmla="*/ 688981 w 732149"/>
                      <a:gd name="connsiteY32" fmla="*/ 191406 h 734175"/>
                      <a:gd name="connsiteX33" fmla="*/ 689537 w 732149"/>
                      <a:gd name="connsiteY33" fmla="*/ 191892 h 734175"/>
                      <a:gd name="connsiteX34" fmla="*/ 690325 w 732149"/>
                      <a:gd name="connsiteY34" fmla="*/ 224097 h 734175"/>
                      <a:gd name="connsiteX35" fmla="*/ 680499 w 732149"/>
                      <a:gd name="connsiteY35" fmla="*/ 247545 h 734175"/>
                      <a:gd name="connsiteX36" fmla="*/ 694938 w 732149"/>
                      <a:gd name="connsiteY36" fmla="*/ 253551 h 734175"/>
                      <a:gd name="connsiteX37" fmla="*/ 701982 w 732149"/>
                      <a:gd name="connsiteY37" fmla="*/ 256821 h 734175"/>
                      <a:gd name="connsiteX38" fmla="*/ 723012 w 732149"/>
                      <a:gd name="connsiteY38" fmla="*/ 281884 h 734175"/>
                      <a:gd name="connsiteX39" fmla="*/ 723186 w 732149"/>
                      <a:gd name="connsiteY39" fmla="*/ 282603 h 734175"/>
                      <a:gd name="connsiteX40" fmla="*/ 719144 w 732149"/>
                      <a:gd name="connsiteY40" fmla="*/ 296488 h 734175"/>
                      <a:gd name="connsiteX41" fmla="*/ 711660 w 732149"/>
                      <a:gd name="connsiteY41" fmla="*/ 303399 h 734175"/>
                      <a:gd name="connsiteX42" fmla="*/ 722315 w 732149"/>
                      <a:gd name="connsiteY42" fmla="*/ 307676 h 734175"/>
                      <a:gd name="connsiteX43" fmla="*/ 730865 w 732149"/>
                      <a:gd name="connsiteY43" fmla="*/ 319643 h 734175"/>
                      <a:gd name="connsiteX44" fmla="*/ 731208 w 732149"/>
                      <a:gd name="connsiteY44" fmla="*/ 320297 h 734175"/>
                      <a:gd name="connsiteX45" fmla="*/ 720309 w 732149"/>
                      <a:gd name="connsiteY45" fmla="*/ 350610 h 734175"/>
                      <a:gd name="connsiteX46" fmla="*/ 702675 w 732149"/>
                      <a:gd name="connsiteY46" fmla="*/ 368926 h 734175"/>
                      <a:gd name="connsiteX47" fmla="*/ 713972 w 732149"/>
                      <a:gd name="connsiteY47" fmla="*/ 379743 h 734175"/>
                      <a:gd name="connsiteX48" fmla="*/ 719357 w 732149"/>
                      <a:gd name="connsiteY48" fmla="*/ 385337 h 734175"/>
                      <a:gd name="connsiteX49" fmla="*/ 729914 w 732149"/>
                      <a:gd name="connsiteY49" fmla="*/ 416305 h 734175"/>
                      <a:gd name="connsiteX50" fmla="*/ 729816 w 732149"/>
                      <a:gd name="connsiteY50" fmla="*/ 417038 h 734175"/>
                      <a:gd name="connsiteX51" fmla="*/ 721032 w 732149"/>
                      <a:gd name="connsiteY51" fmla="*/ 428526 h 734175"/>
                      <a:gd name="connsiteX52" fmla="*/ 711556 w 732149"/>
                      <a:gd name="connsiteY52" fmla="*/ 432265 h 734175"/>
                      <a:gd name="connsiteX53" fmla="*/ 719945 w 732149"/>
                      <a:gd name="connsiteY53" fmla="*/ 440104 h 734175"/>
                      <a:gd name="connsiteX54" fmla="*/ 723596 w 732149"/>
                      <a:gd name="connsiteY54" fmla="*/ 454351 h 734175"/>
                      <a:gd name="connsiteX55" fmla="*/ 723680 w 732149"/>
                      <a:gd name="connsiteY55" fmla="*/ 455086 h 734175"/>
                      <a:gd name="connsiteX56" fmla="*/ 702566 w 732149"/>
                      <a:gd name="connsiteY56" fmla="*/ 479414 h 734175"/>
                      <a:gd name="connsiteX57" fmla="*/ 679535 w 732149"/>
                      <a:gd name="connsiteY57" fmla="*/ 490110 h 734175"/>
                      <a:gd name="connsiteX58" fmla="*/ 686132 w 732149"/>
                      <a:gd name="connsiteY58" fmla="*/ 504290 h 734175"/>
                      <a:gd name="connsiteX59" fmla="*/ 689134 w 732149"/>
                      <a:gd name="connsiteY59" fmla="*/ 511451 h 734175"/>
                      <a:gd name="connsiteX60" fmla="*/ 687790 w 732149"/>
                      <a:gd name="connsiteY60" fmla="*/ 544141 h 734175"/>
                      <a:gd name="connsiteX61" fmla="*/ 687434 w 732149"/>
                      <a:gd name="connsiteY61" fmla="*/ 544790 h 734175"/>
                      <a:gd name="connsiteX62" fmla="*/ 675093 w 732149"/>
                      <a:gd name="connsiteY62" fmla="*/ 552328 h 734175"/>
                      <a:gd name="connsiteX63" fmla="*/ 664907 w 732149"/>
                      <a:gd name="connsiteY63" fmla="*/ 552393 h 734175"/>
                      <a:gd name="connsiteX64" fmla="*/ 669898 w 732149"/>
                      <a:gd name="connsiteY64" fmla="*/ 562733 h 734175"/>
                      <a:gd name="connsiteX65" fmla="*/ 668156 w 732149"/>
                      <a:gd name="connsiteY65" fmla="*/ 577337 h 734175"/>
                      <a:gd name="connsiteX66" fmla="*/ 667969 w 732149"/>
                      <a:gd name="connsiteY66" fmla="*/ 578050 h 734175"/>
                      <a:gd name="connsiteX67" fmla="*/ 639491 w 732149"/>
                      <a:gd name="connsiteY67" fmla="*/ 593110 h 734175"/>
                      <a:gd name="connsiteX68" fmla="*/ 614121 w 732149"/>
                      <a:gd name="connsiteY68" fmla="*/ 594766 h 734175"/>
                      <a:gd name="connsiteX69" fmla="*/ 615182 w 732149"/>
                      <a:gd name="connsiteY69" fmla="*/ 610370 h 734175"/>
                      <a:gd name="connsiteX70" fmla="*/ 615394 w 732149"/>
                      <a:gd name="connsiteY70" fmla="*/ 618131 h 734175"/>
                      <a:gd name="connsiteX71" fmla="*/ 602332 w 732149"/>
                      <a:gd name="connsiteY71" fmla="*/ 648129 h 734175"/>
                      <a:gd name="connsiteX72" fmla="*/ 601766 w 732149"/>
                      <a:gd name="connsiteY72" fmla="*/ 648605 h 734175"/>
                      <a:gd name="connsiteX73" fmla="*/ 587535 w 732149"/>
                      <a:gd name="connsiteY73" fmla="*/ 651177 h 734175"/>
                      <a:gd name="connsiteX74" fmla="*/ 578013 w 732149"/>
                      <a:gd name="connsiteY74" fmla="*/ 647557 h 734175"/>
                      <a:gd name="connsiteX75" fmla="*/ 578932 w 732149"/>
                      <a:gd name="connsiteY75" fmla="*/ 659001 h 734175"/>
                      <a:gd name="connsiteX76" fmla="*/ 572032 w 732149"/>
                      <a:gd name="connsiteY76" fmla="*/ 671989 h 734175"/>
                      <a:gd name="connsiteX77" fmla="*/ 571599 w 732149"/>
                      <a:gd name="connsiteY77" fmla="*/ 672588 h 734175"/>
                      <a:gd name="connsiteX78" fmla="*/ 539605 w 732149"/>
                      <a:gd name="connsiteY78" fmla="*/ 676343 h 734175"/>
                      <a:gd name="connsiteX79" fmla="*/ 515351 w 732149"/>
                      <a:gd name="connsiteY79" fmla="*/ 668722 h 734175"/>
                      <a:gd name="connsiteX80" fmla="*/ 510702 w 732149"/>
                      <a:gd name="connsiteY80" fmla="*/ 683656 h 734175"/>
                      <a:gd name="connsiteX81" fmla="*/ 508096 w 732149"/>
                      <a:gd name="connsiteY81" fmla="*/ 690970 h 734175"/>
                      <a:gd name="connsiteX82" fmla="*/ 485080 w 732149"/>
                      <a:gd name="connsiteY82" fmla="*/ 714223 h 734175"/>
                      <a:gd name="connsiteX83" fmla="*/ 484381 w 732149"/>
                      <a:gd name="connsiteY83" fmla="*/ 714463 h 734175"/>
                      <a:gd name="connsiteX84" fmla="*/ 470181 w 732149"/>
                      <a:gd name="connsiteY84" fmla="*/ 711720 h 734175"/>
                      <a:gd name="connsiteX85" fmla="*/ 462610 w 732149"/>
                      <a:gd name="connsiteY85" fmla="*/ 704905 h 734175"/>
                      <a:gd name="connsiteX86" fmla="*/ 459332 w 732149"/>
                      <a:gd name="connsiteY86" fmla="*/ 715909 h 734175"/>
                      <a:gd name="connsiteX87" fmla="*/ 448206 w 732149"/>
                      <a:gd name="connsiteY87" fmla="*/ 725526 h 734175"/>
                      <a:gd name="connsiteX88" fmla="*/ 447587 w 732149"/>
                      <a:gd name="connsiteY88" fmla="*/ 725928 h 734175"/>
                      <a:gd name="connsiteX89" fmla="*/ 416397 w 732149"/>
                      <a:gd name="connsiteY89" fmla="*/ 717873 h 734175"/>
                      <a:gd name="connsiteX90" fmla="*/ 396533 w 732149"/>
                      <a:gd name="connsiteY90" fmla="*/ 702005 h 734175"/>
                      <a:gd name="connsiteX91" fmla="*/ 386804 w 732149"/>
                      <a:gd name="connsiteY91" fmla="*/ 714250 h 734175"/>
                      <a:gd name="connsiteX92" fmla="*/ 381731 w 732149"/>
                      <a:gd name="connsiteY92" fmla="*/ 720129 h 734175"/>
                      <a:gd name="connsiteX93" fmla="*/ 351870 w 732149"/>
                      <a:gd name="connsiteY93" fmla="*/ 733498 h 734175"/>
                      <a:gd name="connsiteX94" fmla="*/ 351131 w 732149"/>
                      <a:gd name="connsiteY94" fmla="*/ 733468 h 734175"/>
                      <a:gd name="connsiteX95" fmla="*/ 338881 w 732149"/>
                      <a:gd name="connsiteY95" fmla="*/ 725782 h 734175"/>
                      <a:gd name="connsiteX96" fmla="*/ 334283 w 732149"/>
                      <a:gd name="connsiteY96" fmla="*/ 716692 h 734175"/>
                      <a:gd name="connsiteX97" fmla="*/ 327252 w 732149"/>
                      <a:gd name="connsiteY97" fmla="*/ 725769 h 734175"/>
                      <a:gd name="connsiteX98" fmla="*/ 313403 w 732149"/>
                      <a:gd name="connsiteY98" fmla="*/ 730718 h 734175"/>
                      <a:gd name="connsiteX99" fmla="*/ 312680 w 732149"/>
                      <a:gd name="connsiteY99" fmla="*/ 730869 h 734175"/>
                      <a:gd name="connsiteX100" fmla="*/ 286506 w 732149"/>
                      <a:gd name="connsiteY100" fmla="*/ 712090 h 734175"/>
                      <a:gd name="connsiteX101" fmla="*/ 273715 w 732149"/>
                      <a:gd name="connsiteY101" fmla="*/ 690118 h 734175"/>
                      <a:gd name="connsiteX102" fmla="*/ 260219 w 732149"/>
                      <a:gd name="connsiteY102" fmla="*/ 698022 h 734175"/>
                      <a:gd name="connsiteX103" fmla="*/ 253366 w 732149"/>
                      <a:gd name="connsiteY103" fmla="*/ 701671 h 734175"/>
                      <a:gd name="connsiteX104" fmla="*/ 220691 w 732149"/>
                      <a:gd name="connsiteY104" fmla="*/ 703350 h 734175"/>
                      <a:gd name="connsiteX105" fmla="*/ 220014 w 732149"/>
                      <a:gd name="connsiteY105" fmla="*/ 703056 h 734175"/>
                      <a:gd name="connsiteX106" fmla="*/ 211368 w 732149"/>
                      <a:gd name="connsiteY106" fmla="*/ 691462 h 734175"/>
                      <a:gd name="connsiteX107" fmla="*/ 210364 w 732149"/>
                      <a:gd name="connsiteY107" fmla="*/ 681325 h 734175"/>
                      <a:gd name="connsiteX108" fmla="*/ 200529 w 732149"/>
                      <a:gd name="connsiteY108" fmla="*/ 687249 h 734175"/>
                      <a:gd name="connsiteX109" fmla="*/ 185827 w 732149"/>
                      <a:gd name="connsiteY109" fmla="*/ 686862 h 734175"/>
                      <a:gd name="connsiteX110" fmla="*/ 185097 w 732149"/>
                      <a:gd name="connsiteY110" fmla="*/ 686741 h 734175"/>
                      <a:gd name="connsiteX111" fmla="*/ 167476 w 732149"/>
                      <a:gd name="connsiteY111" fmla="*/ 659775 h 734175"/>
                      <a:gd name="connsiteX112" fmla="*/ 163487 w 732149"/>
                      <a:gd name="connsiteY112" fmla="*/ 634667 h 734175"/>
                      <a:gd name="connsiteX113" fmla="*/ 148046 w 732149"/>
                      <a:gd name="connsiteY113" fmla="*/ 637162 h 734175"/>
                      <a:gd name="connsiteX114" fmla="*/ 140336 w 732149"/>
                      <a:gd name="connsiteY114" fmla="*/ 638088 h 734175"/>
                      <a:gd name="connsiteX115" fmla="*/ 109263 w 732149"/>
                      <a:gd name="connsiteY115" fmla="*/ 627850 h 734175"/>
                      <a:gd name="connsiteX116" fmla="*/ 108737 w 732149"/>
                      <a:gd name="connsiteY116" fmla="*/ 627331 h 734175"/>
                      <a:gd name="connsiteX117" fmla="*/ 104863 w 732149"/>
                      <a:gd name="connsiteY117" fmla="*/ 613398 h 734175"/>
                      <a:gd name="connsiteX118" fmla="*/ 107589 w 732149"/>
                      <a:gd name="connsiteY118" fmla="*/ 603582 h 734175"/>
                      <a:gd name="connsiteX119" fmla="*/ 96278 w 732149"/>
                      <a:gd name="connsiteY119" fmla="*/ 605554 h 734175"/>
                      <a:gd name="connsiteX120" fmla="*/ 82708 w 732149"/>
                      <a:gd name="connsiteY120" fmla="*/ 599881 h 734175"/>
                      <a:gd name="connsiteX121" fmla="*/ 82073 w 732149"/>
                      <a:gd name="connsiteY121" fmla="*/ 599506 h 734175"/>
                      <a:gd name="connsiteX122" fmla="*/ 75381 w 732149"/>
                      <a:gd name="connsiteY122" fmla="*/ 567995 h 734175"/>
                      <a:gd name="connsiteX123" fmla="*/ 80731 w 732149"/>
                      <a:gd name="connsiteY123" fmla="*/ 543140 h 734175"/>
                      <a:gd name="connsiteX124" fmla="*/ 65433 w 732149"/>
                      <a:gd name="connsiteY124" fmla="*/ 539890 h 734175"/>
                      <a:gd name="connsiteX125" fmla="*/ 57909 w 732149"/>
                      <a:gd name="connsiteY125" fmla="*/ 537969 h 734175"/>
                      <a:gd name="connsiteX126" fmla="*/ 32631 w 732149"/>
                      <a:gd name="connsiteY126" fmla="*/ 517198 h 734175"/>
                      <a:gd name="connsiteX127" fmla="*/ 32328 w 732149"/>
                      <a:gd name="connsiteY127" fmla="*/ 516523 h 734175"/>
                      <a:gd name="connsiteX128" fmla="*/ 33750 w 732149"/>
                      <a:gd name="connsiteY128" fmla="*/ 502131 h 734175"/>
                      <a:gd name="connsiteX129" fmla="*/ 39837 w 732149"/>
                      <a:gd name="connsiteY129" fmla="*/ 493964 h 734175"/>
                      <a:gd name="connsiteX130" fmla="*/ 28578 w 732149"/>
                      <a:gd name="connsiteY130" fmla="*/ 491716 h 734175"/>
                      <a:gd name="connsiteX131" fmla="*/ 17974 w 732149"/>
                      <a:gd name="connsiteY131" fmla="*/ 481524 h 734175"/>
                      <a:gd name="connsiteX132" fmla="*/ 17517 w 732149"/>
                      <a:gd name="connsiteY132" fmla="*/ 480945 h 734175"/>
                      <a:gd name="connsiteX133" fmla="*/ 22660 w 732149"/>
                      <a:gd name="connsiteY133" fmla="*/ 449144 h 734175"/>
                      <a:gd name="connsiteX134" fmla="*/ 36629 w 732149"/>
                      <a:gd name="connsiteY134" fmla="*/ 427901 h 734175"/>
                      <a:gd name="connsiteX135" fmla="*/ 23537 w 732149"/>
                      <a:gd name="connsiteY135" fmla="*/ 419343 h 734175"/>
                      <a:gd name="connsiteX136" fmla="*/ 17215 w 732149"/>
                      <a:gd name="connsiteY136" fmla="*/ 414834 h 734175"/>
                      <a:gd name="connsiteX137" fmla="*/ 1148 w 732149"/>
                      <a:gd name="connsiteY137" fmla="*/ 386334 h 734175"/>
                      <a:gd name="connsiteX138" fmla="*/ 1108 w 732149"/>
                      <a:gd name="connsiteY138" fmla="*/ 385595 h 734175"/>
                      <a:gd name="connsiteX139" fmla="*/ 7633 w 732149"/>
                      <a:gd name="connsiteY139" fmla="*/ 372689 h 734175"/>
                      <a:gd name="connsiteX140" fmla="*/ 16260 w 732149"/>
                      <a:gd name="connsiteY140" fmla="*/ 367271 h 734175"/>
                      <a:gd name="connsiteX141" fmla="*/ 6573 w 732149"/>
                      <a:gd name="connsiteY141" fmla="*/ 361108 h 734175"/>
                      <a:gd name="connsiteX142" fmla="*/ 367 w 732149"/>
                      <a:gd name="connsiteY142" fmla="*/ 347774 h 734175"/>
                      <a:gd name="connsiteX143" fmla="*/ 149 w 732149"/>
                      <a:gd name="connsiteY143" fmla="*/ 347069 h 734175"/>
                      <a:gd name="connsiteX144" fmla="*/ 16433 w 732149"/>
                      <a:gd name="connsiteY144" fmla="*/ 319274 h 734175"/>
                      <a:gd name="connsiteX145" fmla="*/ 37132 w 732149"/>
                      <a:gd name="connsiteY145" fmla="*/ 304510 h 734175"/>
                      <a:gd name="connsiteX146" fmla="*/ 28016 w 732149"/>
                      <a:gd name="connsiteY146" fmla="*/ 291801 h 734175"/>
                      <a:gd name="connsiteX147" fmla="*/ 23750 w 732149"/>
                      <a:gd name="connsiteY147" fmla="*/ 285313 h 734175"/>
                      <a:gd name="connsiteX148" fmla="*/ 19064 w 732149"/>
                      <a:gd name="connsiteY148" fmla="*/ 252933 h 734175"/>
                      <a:gd name="connsiteX149" fmla="*/ 19294 w 732149"/>
                      <a:gd name="connsiteY149" fmla="*/ 252231 h 734175"/>
                      <a:gd name="connsiteX150" fmla="*/ 30041 w 732149"/>
                      <a:gd name="connsiteY150" fmla="*/ 242553 h 734175"/>
                      <a:gd name="connsiteX151" fmla="*/ 40042 w 732149"/>
                      <a:gd name="connsiteY151" fmla="*/ 240618 h 734175"/>
                      <a:gd name="connsiteX152" fmla="*/ 33235 w 732149"/>
                      <a:gd name="connsiteY152" fmla="*/ 231371 h 734175"/>
                      <a:gd name="connsiteX153" fmla="*/ 32265 w 732149"/>
                      <a:gd name="connsiteY153" fmla="*/ 216696 h 734175"/>
                      <a:gd name="connsiteX154" fmla="*/ 32317 w 732149"/>
                      <a:gd name="connsiteY154" fmla="*/ 215959 h 734175"/>
                      <a:gd name="connsiteX155" fmla="*/ 57542 w 732149"/>
                      <a:gd name="connsiteY155" fmla="*/ 195924 h 734175"/>
                      <a:gd name="connsiteX156" fmla="*/ 82177 w 732149"/>
                      <a:gd name="connsiteY156" fmla="*/ 189634 h 734175"/>
                      <a:gd name="connsiteX157" fmla="*/ 78267 w 732149"/>
                      <a:gd name="connsiteY157" fmla="*/ 174491 h 734175"/>
                      <a:gd name="connsiteX158" fmla="*/ 76632 w 732149"/>
                      <a:gd name="connsiteY158" fmla="*/ 166900 h 734175"/>
                      <a:gd name="connsiteX159" fmla="*/ 83960 w 732149"/>
                      <a:gd name="connsiteY159" fmla="*/ 135013 h 734175"/>
                      <a:gd name="connsiteX160" fmla="*/ 84428 w 732149"/>
                      <a:gd name="connsiteY160" fmla="*/ 134442 h 734175"/>
                      <a:gd name="connsiteX161" fmla="*/ 97944 w 732149"/>
                      <a:gd name="connsiteY161" fmla="*/ 129300 h 734175"/>
                      <a:gd name="connsiteX162" fmla="*/ 107970 w 732149"/>
                      <a:gd name="connsiteY162" fmla="*/ 131108 h 734175"/>
                      <a:gd name="connsiteX163" fmla="*/ 104963 w 732149"/>
                      <a:gd name="connsiteY163" fmla="*/ 120027 h 734175"/>
                      <a:gd name="connsiteX164" fmla="*/ 109359 w 732149"/>
                      <a:gd name="connsiteY164" fmla="*/ 105991 h 734175"/>
                      <a:gd name="connsiteX165" fmla="*/ 109675 w 732149"/>
                      <a:gd name="connsiteY165" fmla="*/ 105324 h 734175"/>
                      <a:gd name="connsiteX166" fmla="*/ 140434 w 732149"/>
                      <a:gd name="connsiteY166" fmla="*/ 95753 h 734175"/>
                      <a:gd name="connsiteX167" fmla="*/ 165676 w 732149"/>
                      <a:gd name="connsiteY167" fmla="*/ 98788 h 734175"/>
                      <a:gd name="connsiteX168" fmla="*/ 167501 w 732149"/>
                      <a:gd name="connsiteY168" fmla="*/ 83255 h 734175"/>
                      <a:gd name="connsiteX169" fmla="*/ 168720 w 732149"/>
                      <a:gd name="connsiteY169" fmla="*/ 75586 h 734175"/>
                      <a:gd name="connsiteX170" fmla="*/ 187070 w 732149"/>
                      <a:gd name="connsiteY170" fmla="*/ 48500 h 734175"/>
                      <a:gd name="connsiteX171" fmla="*/ 187714 w 732149"/>
                      <a:gd name="connsiteY171" fmla="*/ 48135 h 734175"/>
                      <a:gd name="connsiteX172" fmla="*/ 202175 w 732149"/>
                      <a:gd name="connsiteY172" fmla="*/ 48223 h 734175"/>
                      <a:gd name="connsiteX173" fmla="*/ 210870 w 732149"/>
                      <a:gd name="connsiteY173" fmla="*/ 53531 h 734175"/>
                      <a:gd name="connsiteX174" fmla="*/ 212070 w 732149"/>
                      <a:gd name="connsiteY174" fmla="*/ 42112 h 734175"/>
                      <a:gd name="connsiteX175" fmla="*/ 221239 w 732149"/>
                      <a:gd name="connsiteY175" fmla="*/ 30613 h 734175"/>
                      <a:gd name="connsiteX176" fmla="*/ 221774 w 732149"/>
                      <a:gd name="connsiteY176" fmla="*/ 30104 h 734175"/>
                      <a:gd name="connsiteX177" fmla="*/ 253913 w 732149"/>
                      <a:gd name="connsiteY177" fmla="*/ 32292 h 734175"/>
                      <a:gd name="connsiteX178" fmla="*/ 276354 w 732149"/>
                      <a:gd name="connsiteY178" fmla="*/ 44240 h 734175"/>
                      <a:gd name="connsiteX179" fmla="*/ 283668 w 732149"/>
                      <a:gd name="connsiteY179" fmla="*/ 30415 h 734175"/>
                      <a:gd name="connsiteX180" fmla="*/ 287575 w 732149"/>
                      <a:gd name="connsiteY180" fmla="*/ 23704 h 734175"/>
                      <a:gd name="connsiteX181" fmla="*/ 314471 w 732149"/>
                      <a:gd name="connsiteY181" fmla="*/ 5076 h 734175"/>
                      <a:gd name="connsiteX182" fmla="*/ 315202 w 732149"/>
                      <a:gd name="connsiteY182" fmla="*/ 4968 h 734175"/>
                      <a:gd name="connsiteX183" fmla="*/ 328656 w 732149"/>
                      <a:gd name="connsiteY183" fmla="*/ 10275 h 734175"/>
                      <a:gd name="connsiteX184" fmla="*/ 334846 w 732149"/>
                      <a:gd name="connsiteY184" fmla="*/ 18365 h 734175"/>
                      <a:gd name="connsiteX185" fmla="*/ 340089 w 732149"/>
                      <a:gd name="connsiteY185" fmla="*/ 8150 h 734175"/>
                      <a:gd name="connsiteX186" fmla="*/ 352793 w 732149"/>
                      <a:gd name="connsiteY186" fmla="*/ 740 h 734175"/>
                      <a:gd name="connsiteX187" fmla="*/ 353476 w 732149"/>
                      <a:gd name="connsiteY187" fmla="*/ 459 h 734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</a:cxnLst>
                    <a:rect l="l" t="t" r="r" b="b"/>
                    <a:pathLst>
                      <a:path w="732149" h="734175">
                        <a:moveTo>
                          <a:pt x="353476" y="459"/>
                        </a:moveTo>
                        <a:cubicBezTo>
                          <a:pt x="362520" y="-1519"/>
                          <a:pt x="372961" y="2874"/>
                          <a:pt x="382655" y="14109"/>
                        </a:cubicBezTo>
                        <a:lnTo>
                          <a:pt x="399265" y="33356"/>
                        </a:lnTo>
                        <a:lnTo>
                          <a:pt x="411078" y="23107"/>
                        </a:lnTo>
                        <a:lnTo>
                          <a:pt x="417145" y="18261"/>
                        </a:lnTo>
                        <a:cubicBezTo>
                          <a:pt x="429043" y="8756"/>
                          <a:pt x="440390" y="6477"/>
                          <a:pt x="448955" y="10607"/>
                        </a:cubicBezTo>
                        <a:cubicBezTo>
                          <a:pt x="449225" y="10587"/>
                          <a:pt x="449452" y="10677"/>
                          <a:pt x="449676" y="10771"/>
                        </a:cubicBezTo>
                        <a:cubicBezTo>
                          <a:pt x="453939" y="12574"/>
                          <a:pt x="457566" y="15879"/>
                          <a:pt x="460305" y="20578"/>
                        </a:cubicBezTo>
                        <a:lnTo>
                          <a:pt x="463153" y="30359"/>
                        </a:lnTo>
                        <a:lnTo>
                          <a:pt x="471733" y="22728"/>
                        </a:lnTo>
                        <a:cubicBezTo>
                          <a:pt x="476659" y="20211"/>
                          <a:pt x="481599" y="19447"/>
                          <a:pt x="486255" y="20407"/>
                        </a:cubicBezTo>
                        <a:cubicBezTo>
                          <a:pt x="486513" y="20322"/>
                          <a:pt x="486754" y="20355"/>
                          <a:pt x="486994" y="20391"/>
                        </a:cubicBezTo>
                        <a:cubicBezTo>
                          <a:pt x="496141" y="21814"/>
                          <a:pt x="504290" y="29683"/>
                          <a:pt x="509272" y="43661"/>
                        </a:cubicBezTo>
                        <a:lnTo>
                          <a:pt x="517807" y="67609"/>
                        </a:lnTo>
                        <a:lnTo>
                          <a:pt x="532525" y="62319"/>
                        </a:lnTo>
                        <a:lnTo>
                          <a:pt x="539934" y="59992"/>
                        </a:lnTo>
                        <a:cubicBezTo>
                          <a:pt x="554460" y="55427"/>
                          <a:pt x="565865" y="57401"/>
                          <a:pt x="572360" y="64345"/>
                        </a:cubicBezTo>
                        <a:cubicBezTo>
                          <a:pt x="572619" y="64424"/>
                          <a:pt x="572798" y="64591"/>
                          <a:pt x="572972" y="64760"/>
                        </a:cubicBezTo>
                        <a:cubicBezTo>
                          <a:pt x="576296" y="67980"/>
                          <a:pt x="578484" y="72372"/>
                          <a:pt x="579339" y="77743"/>
                        </a:cubicBezTo>
                        <a:lnTo>
                          <a:pt x="578465" y="87893"/>
                        </a:lnTo>
                        <a:lnTo>
                          <a:pt x="589220" y="83876"/>
                        </a:lnTo>
                        <a:cubicBezTo>
                          <a:pt x="594724" y="83308"/>
                          <a:pt x="599606" y="84381"/>
                          <a:pt x="603602" y="86959"/>
                        </a:cubicBezTo>
                        <a:cubicBezTo>
                          <a:pt x="603872" y="86972"/>
                          <a:pt x="604084" y="87089"/>
                          <a:pt x="604296" y="87211"/>
                        </a:cubicBezTo>
                        <a:cubicBezTo>
                          <a:pt x="612311" y="91842"/>
                          <a:pt x="617068" y="102122"/>
                          <a:pt x="616662" y="116957"/>
                        </a:cubicBezTo>
                        <a:lnTo>
                          <a:pt x="615970" y="142371"/>
                        </a:lnTo>
                        <a:lnTo>
                          <a:pt x="631605" y="142755"/>
                        </a:lnTo>
                        <a:lnTo>
                          <a:pt x="639354" y="143260"/>
                        </a:lnTo>
                        <a:cubicBezTo>
                          <a:pt x="654549" y="144251"/>
                          <a:pt x="664471" y="150212"/>
                          <a:pt x="668018" y="159034"/>
                        </a:cubicBezTo>
                        <a:cubicBezTo>
                          <a:pt x="668232" y="159202"/>
                          <a:pt x="668338" y="159421"/>
                          <a:pt x="668440" y="159641"/>
                        </a:cubicBezTo>
                        <a:cubicBezTo>
                          <a:pt x="670375" y="163845"/>
                          <a:pt x="670830" y="168731"/>
                          <a:pt x="669687" y="174049"/>
                        </a:cubicBezTo>
                        <a:lnTo>
                          <a:pt x="665205" y="183196"/>
                        </a:lnTo>
                        <a:lnTo>
                          <a:pt x="676686" y="183337"/>
                        </a:lnTo>
                        <a:cubicBezTo>
                          <a:pt x="682022" y="184796"/>
                          <a:pt x="686186" y="187559"/>
                          <a:pt x="688981" y="191406"/>
                        </a:cubicBezTo>
                        <a:cubicBezTo>
                          <a:pt x="689228" y="191516"/>
                          <a:pt x="689385" y="191702"/>
                          <a:pt x="689537" y="191892"/>
                        </a:cubicBezTo>
                        <a:cubicBezTo>
                          <a:pt x="695339" y="199106"/>
                          <a:pt x="696060" y="210411"/>
                          <a:pt x="690325" y="224097"/>
                        </a:cubicBezTo>
                        <a:lnTo>
                          <a:pt x="680499" y="247545"/>
                        </a:lnTo>
                        <a:lnTo>
                          <a:pt x="694938" y="253551"/>
                        </a:lnTo>
                        <a:lnTo>
                          <a:pt x="701982" y="256821"/>
                        </a:lnTo>
                        <a:cubicBezTo>
                          <a:pt x="715793" y="263235"/>
                          <a:pt x="722891" y="272377"/>
                          <a:pt x="723012" y="281884"/>
                        </a:cubicBezTo>
                        <a:cubicBezTo>
                          <a:pt x="723150" y="282118"/>
                          <a:pt x="723170" y="282361"/>
                          <a:pt x="723186" y="282603"/>
                        </a:cubicBezTo>
                        <a:cubicBezTo>
                          <a:pt x="723472" y="287223"/>
                          <a:pt x="722130" y="291943"/>
                          <a:pt x="719144" y="296488"/>
                        </a:cubicBezTo>
                        <a:lnTo>
                          <a:pt x="711660" y="303399"/>
                        </a:lnTo>
                        <a:lnTo>
                          <a:pt x="722315" y="307676"/>
                        </a:lnTo>
                        <a:cubicBezTo>
                          <a:pt x="726764" y="310965"/>
                          <a:pt x="729649" y="315047"/>
                          <a:pt x="730865" y="319643"/>
                        </a:cubicBezTo>
                        <a:cubicBezTo>
                          <a:pt x="731056" y="319835"/>
                          <a:pt x="731135" y="320066"/>
                          <a:pt x="731208" y="320297"/>
                        </a:cubicBezTo>
                        <a:cubicBezTo>
                          <a:pt x="734012" y="329120"/>
                          <a:pt x="730600" y="339922"/>
                          <a:pt x="720309" y="350610"/>
                        </a:cubicBezTo>
                        <a:lnTo>
                          <a:pt x="702675" y="368926"/>
                        </a:lnTo>
                        <a:lnTo>
                          <a:pt x="713972" y="379743"/>
                        </a:lnTo>
                        <a:lnTo>
                          <a:pt x="719357" y="385337"/>
                        </a:lnTo>
                        <a:cubicBezTo>
                          <a:pt x="729919" y="396306"/>
                          <a:pt x="733235" y="407396"/>
                          <a:pt x="729914" y="416305"/>
                        </a:cubicBezTo>
                        <a:cubicBezTo>
                          <a:pt x="729958" y="416573"/>
                          <a:pt x="729888" y="416807"/>
                          <a:pt x="729816" y="417038"/>
                        </a:cubicBezTo>
                        <a:cubicBezTo>
                          <a:pt x="728414" y="421449"/>
                          <a:pt x="725458" y="425365"/>
                          <a:pt x="721032" y="428526"/>
                        </a:cubicBezTo>
                        <a:lnTo>
                          <a:pt x="711556" y="432265"/>
                        </a:lnTo>
                        <a:lnTo>
                          <a:pt x="719945" y="440104"/>
                        </a:lnTo>
                        <a:cubicBezTo>
                          <a:pt x="722907" y="444777"/>
                          <a:pt x="724123" y="449626"/>
                          <a:pt x="723596" y="454351"/>
                        </a:cubicBezTo>
                        <a:cubicBezTo>
                          <a:pt x="723705" y="454599"/>
                          <a:pt x="723695" y="454842"/>
                          <a:pt x="723680" y="455086"/>
                        </a:cubicBezTo>
                        <a:cubicBezTo>
                          <a:pt x="723107" y="464325"/>
                          <a:pt x="716024" y="473165"/>
                          <a:pt x="702566" y="479414"/>
                        </a:cubicBezTo>
                        <a:lnTo>
                          <a:pt x="679535" y="490110"/>
                        </a:lnTo>
                        <a:lnTo>
                          <a:pt x="686132" y="504290"/>
                        </a:lnTo>
                        <a:lnTo>
                          <a:pt x="689134" y="511451"/>
                        </a:lnTo>
                        <a:cubicBezTo>
                          <a:pt x="695019" y="525496"/>
                          <a:pt x="694106" y="537034"/>
                          <a:pt x="687790" y="544141"/>
                        </a:cubicBezTo>
                        <a:cubicBezTo>
                          <a:pt x="687734" y="544407"/>
                          <a:pt x="687586" y="544601"/>
                          <a:pt x="687434" y="544790"/>
                        </a:cubicBezTo>
                        <a:cubicBezTo>
                          <a:pt x="684534" y="548397"/>
                          <a:pt x="680363" y="550981"/>
                          <a:pt x="675093" y="552328"/>
                        </a:cubicBezTo>
                        <a:lnTo>
                          <a:pt x="664907" y="552393"/>
                        </a:lnTo>
                        <a:lnTo>
                          <a:pt x="669898" y="562733"/>
                        </a:lnTo>
                        <a:cubicBezTo>
                          <a:pt x="670972" y="568161"/>
                          <a:pt x="670354" y="573120"/>
                          <a:pt x="668156" y="577337"/>
                        </a:cubicBezTo>
                        <a:cubicBezTo>
                          <a:pt x="668167" y="577607"/>
                          <a:pt x="668070" y="577830"/>
                          <a:pt x="667969" y="578050"/>
                        </a:cubicBezTo>
                        <a:cubicBezTo>
                          <a:pt x="664097" y="586459"/>
                          <a:pt x="654299" y="592144"/>
                          <a:pt x="639491" y="593110"/>
                        </a:cubicBezTo>
                        <a:lnTo>
                          <a:pt x="614121" y="594766"/>
                        </a:lnTo>
                        <a:lnTo>
                          <a:pt x="615182" y="610370"/>
                        </a:lnTo>
                        <a:lnTo>
                          <a:pt x="615394" y="618131"/>
                        </a:lnTo>
                        <a:cubicBezTo>
                          <a:pt x="615808" y="633355"/>
                          <a:pt x="610789" y="643783"/>
                          <a:pt x="602332" y="648129"/>
                        </a:cubicBezTo>
                        <a:cubicBezTo>
                          <a:pt x="602184" y="648357"/>
                          <a:pt x="601976" y="648484"/>
                          <a:pt x="601766" y="648605"/>
                        </a:cubicBezTo>
                        <a:cubicBezTo>
                          <a:pt x="597757" y="650920"/>
                          <a:pt x="592935" y="651823"/>
                          <a:pt x="587535" y="651177"/>
                        </a:cubicBezTo>
                        <a:lnTo>
                          <a:pt x="578013" y="647557"/>
                        </a:lnTo>
                        <a:lnTo>
                          <a:pt x="578932" y="659001"/>
                        </a:lnTo>
                        <a:cubicBezTo>
                          <a:pt x="577972" y="664450"/>
                          <a:pt x="575605" y="668852"/>
                          <a:pt x="572032" y="671989"/>
                        </a:cubicBezTo>
                        <a:cubicBezTo>
                          <a:pt x="571945" y="672246"/>
                          <a:pt x="571774" y="672418"/>
                          <a:pt x="571599" y="672588"/>
                        </a:cubicBezTo>
                        <a:cubicBezTo>
                          <a:pt x="564952" y="679030"/>
                          <a:pt x="553761" y="680792"/>
                          <a:pt x="539605" y="676343"/>
                        </a:cubicBezTo>
                        <a:lnTo>
                          <a:pt x="515351" y="668722"/>
                        </a:lnTo>
                        <a:lnTo>
                          <a:pt x="510702" y="683656"/>
                        </a:lnTo>
                        <a:lnTo>
                          <a:pt x="508096" y="690970"/>
                        </a:lnTo>
                        <a:cubicBezTo>
                          <a:pt x="502983" y="705314"/>
                          <a:pt x="494535" y="713225"/>
                          <a:pt x="485080" y="714223"/>
                        </a:cubicBezTo>
                        <a:cubicBezTo>
                          <a:pt x="484860" y="714382"/>
                          <a:pt x="484620" y="714425"/>
                          <a:pt x="484381" y="714463"/>
                        </a:cubicBezTo>
                        <a:cubicBezTo>
                          <a:pt x="479807" y="715174"/>
                          <a:pt x="474983" y="714274"/>
                          <a:pt x="470181" y="711720"/>
                        </a:cubicBezTo>
                        <a:lnTo>
                          <a:pt x="462610" y="704905"/>
                        </a:lnTo>
                        <a:lnTo>
                          <a:pt x="459332" y="715909"/>
                        </a:lnTo>
                        <a:cubicBezTo>
                          <a:pt x="456469" y="720643"/>
                          <a:pt x="452672" y="723892"/>
                          <a:pt x="448206" y="725526"/>
                        </a:cubicBezTo>
                        <a:cubicBezTo>
                          <a:pt x="448033" y="725734"/>
                          <a:pt x="447811" y="725834"/>
                          <a:pt x="447587" y="725928"/>
                        </a:cubicBezTo>
                        <a:cubicBezTo>
                          <a:pt x="439061" y="729534"/>
                          <a:pt x="427990" y="727135"/>
                          <a:pt x="416397" y="717873"/>
                        </a:cubicBezTo>
                        <a:lnTo>
                          <a:pt x="396533" y="702005"/>
                        </a:lnTo>
                        <a:lnTo>
                          <a:pt x="386804" y="714250"/>
                        </a:lnTo>
                        <a:lnTo>
                          <a:pt x="381731" y="720129"/>
                        </a:lnTo>
                        <a:cubicBezTo>
                          <a:pt x="371783" y="731658"/>
                          <a:pt x="361047" y="735983"/>
                          <a:pt x="351870" y="733498"/>
                        </a:cubicBezTo>
                        <a:cubicBezTo>
                          <a:pt x="351607" y="733566"/>
                          <a:pt x="351367" y="733521"/>
                          <a:pt x="351131" y="733468"/>
                        </a:cubicBezTo>
                        <a:cubicBezTo>
                          <a:pt x="346608" y="732479"/>
                          <a:pt x="342436" y="729897"/>
                          <a:pt x="338881" y="725782"/>
                        </a:cubicBezTo>
                        <a:lnTo>
                          <a:pt x="334283" y="716692"/>
                        </a:lnTo>
                        <a:lnTo>
                          <a:pt x="327252" y="725769"/>
                        </a:lnTo>
                        <a:cubicBezTo>
                          <a:pt x="322872" y="729149"/>
                          <a:pt x="318157" y="730806"/>
                          <a:pt x="313403" y="730718"/>
                        </a:cubicBezTo>
                        <a:cubicBezTo>
                          <a:pt x="313165" y="730849"/>
                          <a:pt x="312922" y="730862"/>
                          <a:pt x="312680" y="730869"/>
                        </a:cubicBezTo>
                        <a:cubicBezTo>
                          <a:pt x="303427" y="731151"/>
                          <a:pt x="293970" y="724915"/>
                          <a:pt x="286506" y="712090"/>
                        </a:cubicBezTo>
                        <a:lnTo>
                          <a:pt x="273715" y="690118"/>
                        </a:lnTo>
                        <a:lnTo>
                          <a:pt x="260219" y="698022"/>
                        </a:lnTo>
                        <a:lnTo>
                          <a:pt x="253366" y="701671"/>
                        </a:lnTo>
                        <a:cubicBezTo>
                          <a:pt x="239924" y="708828"/>
                          <a:pt x="228352" y="708983"/>
                          <a:pt x="220691" y="703350"/>
                        </a:cubicBezTo>
                        <a:cubicBezTo>
                          <a:pt x="220421" y="703319"/>
                          <a:pt x="220215" y="703189"/>
                          <a:pt x="220014" y="703056"/>
                        </a:cubicBezTo>
                        <a:cubicBezTo>
                          <a:pt x="216154" y="700500"/>
                          <a:pt x="213196" y="696586"/>
                          <a:pt x="211368" y="691462"/>
                        </a:cubicBezTo>
                        <a:lnTo>
                          <a:pt x="210364" y="681325"/>
                        </a:lnTo>
                        <a:lnTo>
                          <a:pt x="200529" y="687249"/>
                        </a:lnTo>
                        <a:cubicBezTo>
                          <a:pt x="195223" y="688819"/>
                          <a:pt x="190228" y="688662"/>
                          <a:pt x="185827" y="686862"/>
                        </a:cubicBezTo>
                        <a:cubicBezTo>
                          <a:pt x="185558" y="686898"/>
                          <a:pt x="185327" y="686822"/>
                          <a:pt x="185097" y="686741"/>
                        </a:cubicBezTo>
                        <a:cubicBezTo>
                          <a:pt x="176368" y="683662"/>
                          <a:pt x="169804" y="674431"/>
                          <a:pt x="167476" y="659775"/>
                        </a:cubicBezTo>
                        <a:lnTo>
                          <a:pt x="163487" y="634667"/>
                        </a:lnTo>
                        <a:lnTo>
                          <a:pt x="148046" y="637162"/>
                        </a:lnTo>
                        <a:lnTo>
                          <a:pt x="140336" y="638088"/>
                        </a:lnTo>
                        <a:cubicBezTo>
                          <a:pt x="125217" y="639907"/>
                          <a:pt x="114371" y="635871"/>
                          <a:pt x="109263" y="627850"/>
                        </a:cubicBezTo>
                        <a:cubicBezTo>
                          <a:pt x="109022" y="627725"/>
                          <a:pt x="108876" y="627529"/>
                          <a:pt x="108737" y="627331"/>
                        </a:cubicBezTo>
                        <a:cubicBezTo>
                          <a:pt x="106060" y="623554"/>
                          <a:pt x="104717" y="618836"/>
                          <a:pt x="104863" y="613398"/>
                        </a:cubicBezTo>
                        <a:lnTo>
                          <a:pt x="107589" y="603582"/>
                        </a:lnTo>
                        <a:lnTo>
                          <a:pt x="96278" y="605554"/>
                        </a:lnTo>
                        <a:cubicBezTo>
                          <a:pt x="90763" y="605101"/>
                          <a:pt x="86162" y="603150"/>
                          <a:pt x="82708" y="599881"/>
                        </a:cubicBezTo>
                        <a:cubicBezTo>
                          <a:pt x="82445" y="599819"/>
                          <a:pt x="82257" y="599664"/>
                          <a:pt x="82073" y="599506"/>
                        </a:cubicBezTo>
                        <a:cubicBezTo>
                          <a:pt x="75044" y="593481"/>
                          <a:pt x="72258" y="582502"/>
                          <a:pt x="75381" y="567995"/>
                        </a:cubicBezTo>
                        <a:lnTo>
                          <a:pt x="80731" y="543140"/>
                        </a:lnTo>
                        <a:lnTo>
                          <a:pt x="65433" y="539890"/>
                        </a:lnTo>
                        <a:lnTo>
                          <a:pt x="57909" y="537969"/>
                        </a:lnTo>
                        <a:cubicBezTo>
                          <a:pt x="43154" y="534203"/>
                          <a:pt x="34497" y="526521"/>
                          <a:pt x="32631" y="517198"/>
                        </a:cubicBezTo>
                        <a:cubicBezTo>
                          <a:pt x="32452" y="516992"/>
                          <a:pt x="32388" y="516758"/>
                          <a:pt x="32328" y="516523"/>
                        </a:cubicBezTo>
                        <a:cubicBezTo>
                          <a:pt x="31198" y="512034"/>
                          <a:pt x="31650" y="507148"/>
                          <a:pt x="33750" y="502131"/>
                        </a:cubicBezTo>
                        <a:lnTo>
                          <a:pt x="39837" y="493964"/>
                        </a:lnTo>
                        <a:lnTo>
                          <a:pt x="28578" y="491716"/>
                        </a:lnTo>
                        <a:cubicBezTo>
                          <a:pt x="23600" y="489301"/>
                          <a:pt x="20014" y="485819"/>
                          <a:pt x="17974" y="481524"/>
                        </a:cubicBezTo>
                        <a:cubicBezTo>
                          <a:pt x="17751" y="481370"/>
                          <a:pt x="17632" y="481158"/>
                          <a:pt x="17517" y="480945"/>
                        </a:cubicBezTo>
                        <a:cubicBezTo>
                          <a:pt x="13139" y="472787"/>
                          <a:pt x="14508" y="461542"/>
                          <a:pt x="22660" y="449144"/>
                        </a:cubicBezTo>
                        <a:lnTo>
                          <a:pt x="36629" y="427901"/>
                        </a:lnTo>
                        <a:lnTo>
                          <a:pt x="23537" y="419343"/>
                        </a:lnTo>
                        <a:lnTo>
                          <a:pt x="17215" y="414834"/>
                        </a:lnTo>
                        <a:cubicBezTo>
                          <a:pt x="4817" y="405992"/>
                          <a:pt x="-480" y="395701"/>
                          <a:pt x="1148" y="386334"/>
                        </a:cubicBezTo>
                        <a:cubicBezTo>
                          <a:pt x="1055" y="386078"/>
                          <a:pt x="1079" y="385836"/>
                          <a:pt x="1108" y="385595"/>
                        </a:cubicBezTo>
                        <a:cubicBezTo>
                          <a:pt x="1677" y="381002"/>
                          <a:pt x="3863" y="376608"/>
                          <a:pt x="7633" y="372689"/>
                        </a:cubicBezTo>
                        <a:lnTo>
                          <a:pt x="16260" y="367271"/>
                        </a:lnTo>
                        <a:lnTo>
                          <a:pt x="6573" y="361108"/>
                        </a:lnTo>
                        <a:cubicBezTo>
                          <a:pt x="2803" y="357059"/>
                          <a:pt x="718" y="352516"/>
                          <a:pt x="367" y="347774"/>
                        </a:cubicBezTo>
                        <a:cubicBezTo>
                          <a:pt x="215" y="347551"/>
                          <a:pt x="179" y="347309"/>
                          <a:pt x="149" y="347069"/>
                        </a:cubicBezTo>
                        <a:cubicBezTo>
                          <a:pt x="-985" y="337881"/>
                          <a:pt x="4353" y="327889"/>
                          <a:pt x="16433" y="319274"/>
                        </a:cubicBezTo>
                        <a:lnTo>
                          <a:pt x="37132" y="304510"/>
                        </a:lnTo>
                        <a:lnTo>
                          <a:pt x="28016" y="291801"/>
                        </a:lnTo>
                        <a:lnTo>
                          <a:pt x="23750" y="285313"/>
                        </a:lnTo>
                        <a:cubicBezTo>
                          <a:pt x="15384" y="272589"/>
                          <a:pt x="14162" y="261080"/>
                          <a:pt x="19064" y="252933"/>
                        </a:cubicBezTo>
                        <a:cubicBezTo>
                          <a:pt x="19069" y="252662"/>
                          <a:pt x="19179" y="252445"/>
                          <a:pt x="19294" y="252231"/>
                        </a:cubicBezTo>
                        <a:cubicBezTo>
                          <a:pt x="21483" y="248153"/>
                          <a:pt x="25109" y="244846"/>
                          <a:pt x="30041" y="242553"/>
                        </a:cubicBezTo>
                        <a:lnTo>
                          <a:pt x="40042" y="240618"/>
                        </a:lnTo>
                        <a:lnTo>
                          <a:pt x="33235" y="231371"/>
                        </a:lnTo>
                        <a:cubicBezTo>
                          <a:pt x="31183" y="226232"/>
                          <a:pt x="30879" y="221245"/>
                          <a:pt x="32265" y="216696"/>
                        </a:cubicBezTo>
                        <a:cubicBezTo>
                          <a:pt x="32203" y="216432"/>
                          <a:pt x="32257" y="216194"/>
                          <a:pt x="32317" y="215959"/>
                        </a:cubicBezTo>
                        <a:cubicBezTo>
                          <a:pt x="34578" y="206982"/>
                          <a:pt x="43164" y="199594"/>
                          <a:pt x="57542" y="195924"/>
                        </a:cubicBezTo>
                        <a:lnTo>
                          <a:pt x="82177" y="189634"/>
                        </a:lnTo>
                        <a:lnTo>
                          <a:pt x="78267" y="174491"/>
                        </a:lnTo>
                        <a:lnTo>
                          <a:pt x="76632" y="166900"/>
                        </a:lnTo>
                        <a:cubicBezTo>
                          <a:pt x="73427" y="152013"/>
                          <a:pt x="76445" y="140840"/>
                          <a:pt x="83960" y="135013"/>
                        </a:cubicBezTo>
                        <a:cubicBezTo>
                          <a:pt x="84063" y="134762"/>
                          <a:pt x="84244" y="134600"/>
                          <a:pt x="84428" y="134442"/>
                        </a:cubicBezTo>
                        <a:cubicBezTo>
                          <a:pt x="87942" y="131430"/>
                          <a:pt x="92517" y="129655"/>
                          <a:pt x="97944" y="129300"/>
                        </a:cubicBezTo>
                        <a:lnTo>
                          <a:pt x="107970" y="131108"/>
                        </a:lnTo>
                        <a:lnTo>
                          <a:pt x="104963" y="120027"/>
                        </a:lnTo>
                        <a:cubicBezTo>
                          <a:pt x="104906" y="114494"/>
                          <a:pt x="106424" y="109732"/>
                          <a:pt x="109359" y="105991"/>
                        </a:cubicBezTo>
                        <a:cubicBezTo>
                          <a:pt x="109397" y="105725"/>
                          <a:pt x="109534" y="105522"/>
                          <a:pt x="109675" y="105324"/>
                        </a:cubicBezTo>
                        <a:cubicBezTo>
                          <a:pt x="115026" y="97770"/>
                          <a:pt x="125701" y="93982"/>
                          <a:pt x="140434" y="95753"/>
                        </a:cubicBezTo>
                        <a:lnTo>
                          <a:pt x="165676" y="98788"/>
                        </a:lnTo>
                        <a:lnTo>
                          <a:pt x="167501" y="83255"/>
                        </a:lnTo>
                        <a:lnTo>
                          <a:pt x="168720" y="75586"/>
                        </a:lnTo>
                        <a:cubicBezTo>
                          <a:pt x="171109" y="60547"/>
                          <a:pt x="177959" y="51218"/>
                          <a:pt x="187070" y="48500"/>
                        </a:cubicBezTo>
                        <a:cubicBezTo>
                          <a:pt x="187258" y="48303"/>
                          <a:pt x="187486" y="48216"/>
                          <a:pt x="187714" y="48135"/>
                        </a:cubicBezTo>
                        <a:cubicBezTo>
                          <a:pt x="192080" y="46596"/>
                          <a:pt x="196986" y="46595"/>
                          <a:pt x="202175" y="48223"/>
                        </a:cubicBezTo>
                        <a:lnTo>
                          <a:pt x="210870" y="53531"/>
                        </a:lnTo>
                        <a:lnTo>
                          <a:pt x="212070" y="42112"/>
                        </a:lnTo>
                        <a:cubicBezTo>
                          <a:pt x="214014" y="36932"/>
                          <a:pt x="217151" y="33041"/>
                          <a:pt x="221239" y="30613"/>
                        </a:cubicBezTo>
                        <a:cubicBezTo>
                          <a:pt x="221372" y="30377"/>
                          <a:pt x="221572" y="30238"/>
                          <a:pt x="221774" y="30104"/>
                        </a:cubicBezTo>
                        <a:cubicBezTo>
                          <a:pt x="229492" y="24994"/>
                          <a:pt x="240815" y="25318"/>
                          <a:pt x="253913" y="32292"/>
                        </a:cubicBezTo>
                        <a:lnTo>
                          <a:pt x="276354" y="44240"/>
                        </a:lnTo>
                        <a:lnTo>
                          <a:pt x="283668" y="30415"/>
                        </a:lnTo>
                        <a:lnTo>
                          <a:pt x="287575" y="23704"/>
                        </a:lnTo>
                        <a:cubicBezTo>
                          <a:pt x="295236" y="10542"/>
                          <a:pt x="304992" y="4320"/>
                          <a:pt x="314471" y="5076"/>
                        </a:cubicBezTo>
                        <a:cubicBezTo>
                          <a:pt x="314717" y="4960"/>
                          <a:pt x="314961" y="4962"/>
                          <a:pt x="315202" y="4968"/>
                        </a:cubicBezTo>
                        <a:cubicBezTo>
                          <a:pt x="319829" y="5110"/>
                          <a:pt x="324405" y="6881"/>
                          <a:pt x="328656" y="10275"/>
                        </a:cubicBezTo>
                        <a:lnTo>
                          <a:pt x="334846" y="18365"/>
                        </a:lnTo>
                        <a:lnTo>
                          <a:pt x="340089" y="8150"/>
                        </a:lnTo>
                        <a:cubicBezTo>
                          <a:pt x="343774" y="4023"/>
                          <a:pt x="348104" y="1527"/>
                          <a:pt x="352793" y="740"/>
                        </a:cubicBezTo>
                        <a:cubicBezTo>
                          <a:pt x="353002" y="568"/>
                          <a:pt x="353240" y="511"/>
                          <a:pt x="353476" y="459"/>
                        </a:cubicBezTo>
                        <a:close/>
                      </a:path>
                    </a:pathLst>
                  </a:custGeom>
                  <a:solidFill>
                    <a:srgbClr val="2E6189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norm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500"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3" name="MH_SubTitle_1">
                  <a:extLst>
                    <a:ext uri="{FF2B5EF4-FFF2-40B4-BE49-F238E27FC236}">
                      <a16:creationId xmlns:a16="http://schemas.microsoft.com/office/drawing/2014/main" xmlns="" id="{8D453DBA-2245-4DB2-AE63-56DA02FC6A98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589486" y="2027990"/>
                  <a:ext cx="1375025" cy="1374196"/>
                </a:xfrm>
                <a:prstGeom prst="ellipse">
                  <a:avLst/>
                </a:prstGeom>
                <a:noFill/>
                <a:ln>
                  <a:solidFill>
                    <a:srgbClr val="FEFFF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>
                    <a:solidFill>
                      <a:srgbClr val="FCFCFC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435" name="矩形 14"/>
              <p:cNvSpPr>
                <a:spLocks noChangeArrowheads="1"/>
              </p:cNvSpPr>
              <p:nvPr/>
            </p:nvSpPr>
            <p:spPr bwMode="auto">
              <a:xfrm>
                <a:off x="847414" y="1533892"/>
                <a:ext cx="121443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zh-CN" altLang="en-US" sz="3200" b="1">
                    <a:solidFill>
                      <a:schemeClr val="bg1"/>
                    </a:solidFill>
                    <a:latin typeface="黑体" pitchFamily="49" charset="-122"/>
                    <a:ea typeface="黑体" pitchFamily="49" charset="-122"/>
                  </a:rPr>
                  <a:t>首联</a:t>
                </a:r>
                <a:endParaRPr lang="en-US" altLang="zh-CN" sz="32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</p:grpSp>
      <p:grpSp>
        <p:nvGrpSpPr>
          <p:cNvPr id="15375" name="组合 30"/>
          <p:cNvGrpSpPr>
            <a:grpSpLocks/>
          </p:cNvGrpSpPr>
          <p:nvPr/>
        </p:nvGrpSpPr>
        <p:grpSpPr bwMode="auto">
          <a:xfrm flipH="1">
            <a:off x="1774825" y="2551113"/>
            <a:ext cx="6591300" cy="2074862"/>
            <a:chOff x="868455" y="911986"/>
            <a:chExt cx="6591404" cy="2075267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xmlns="" id="{F5352835-6093-4055-987C-4419396F8B14}"/>
                </a:ext>
              </a:extLst>
            </p:cNvPr>
            <p:cNvSpPr/>
            <p:nvPr/>
          </p:nvSpPr>
          <p:spPr>
            <a:xfrm>
              <a:off x="1539978" y="996139"/>
              <a:ext cx="5919881" cy="1694194"/>
            </a:xfrm>
            <a:prstGeom prst="roundRect">
              <a:avLst/>
            </a:prstGeom>
            <a:noFill/>
            <a:ln>
              <a:solidFill>
                <a:srgbClr val="2E6189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17425" name="组合 32"/>
            <p:cNvGrpSpPr>
              <a:grpSpLocks/>
            </p:cNvGrpSpPr>
            <p:nvPr/>
          </p:nvGrpSpPr>
          <p:grpSpPr bwMode="auto">
            <a:xfrm>
              <a:off x="868455" y="911986"/>
              <a:ext cx="1547152" cy="2075267"/>
              <a:chOff x="681056" y="1086799"/>
              <a:chExt cx="1547152" cy="2075267"/>
            </a:xfrm>
          </p:grpSpPr>
          <p:grpSp>
            <p:nvGrpSpPr>
              <p:cNvPr id="17426" name="组合 33"/>
              <p:cNvGrpSpPr>
                <a:grpSpLocks/>
              </p:cNvGrpSpPr>
              <p:nvPr/>
            </p:nvGrpSpPr>
            <p:grpSpPr bwMode="auto">
              <a:xfrm>
                <a:off x="681056" y="1086799"/>
                <a:ext cx="1547152" cy="2075267"/>
                <a:chOff x="2409825" y="1846660"/>
                <a:chExt cx="1733550" cy="2325290"/>
              </a:xfrm>
            </p:grpSpPr>
            <p:grpSp>
              <p:nvGrpSpPr>
                <p:cNvPr id="17428" name="组合 35"/>
                <p:cNvGrpSpPr>
                  <a:grpSpLocks/>
                </p:cNvGrpSpPr>
                <p:nvPr/>
              </p:nvGrpSpPr>
              <p:grpSpPr bwMode="auto">
                <a:xfrm>
                  <a:off x="2409825" y="1846660"/>
                  <a:ext cx="1733550" cy="2325290"/>
                  <a:chOff x="2409825" y="1846660"/>
                  <a:chExt cx="1733550" cy="2325290"/>
                </a:xfrm>
              </p:grpSpPr>
              <p:sp>
                <p:nvSpPr>
                  <p:cNvPr id="38" name="MH_Other_1">
                    <a:extLst>
                      <a:ext uri="{FF2B5EF4-FFF2-40B4-BE49-F238E27FC236}">
                        <a16:creationId xmlns:a16="http://schemas.microsoft.com/office/drawing/2014/main" xmlns="" id="{4C6780D2-766E-4A4A-B543-585988BCC96F}"/>
                      </a:ext>
                    </a:extLst>
                  </p:cNvPr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3007497" y="3348225"/>
                    <a:ext cx="538972" cy="823725"/>
                  </a:xfrm>
                  <a:custGeom>
                    <a:avLst/>
                    <a:gdLst>
                      <a:gd name="connsiteX0" fmla="*/ 0 w 863600"/>
                      <a:gd name="connsiteY0" fmla="*/ 0 h 1552551"/>
                      <a:gd name="connsiteX1" fmla="*/ 863600 w 863600"/>
                      <a:gd name="connsiteY1" fmla="*/ 0 h 1552551"/>
                      <a:gd name="connsiteX2" fmla="*/ 863600 w 863600"/>
                      <a:gd name="connsiteY2" fmla="*/ 1552551 h 1552551"/>
                      <a:gd name="connsiteX3" fmla="*/ 863599 w 863600"/>
                      <a:gd name="connsiteY3" fmla="*/ 1552551 h 1552551"/>
                      <a:gd name="connsiteX4" fmla="*/ 431800 w 863600"/>
                      <a:gd name="connsiteY4" fmla="*/ 1100666 h 1552551"/>
                      <a:gd name="connsiteX5" fmla="*/ 1 w 863600"/>
                      <a:gd name="connsiteY5" fmla="*/ 1552551 h 1552551"/>
                      <a:gd name="connsiteX6" fmla="*/ 0 w 863600"/>
                      <a:gd name="connsiteY6" fmla="*/ 1552551 h 1552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00" h="1552551">
                        <a:moveTo>
                          <a:pt x="0" y="0"/>
                        </a:moveTo>
                        <a:lnTo>
                          <a:pt x="863600" y="0"/>
                        </a:lnTo>
                        <a:lnTo>
                          <a:pt x="863600" y="1552551"/>
                        </a:lnTo>
                        <a:lnTo>
                          <a:pt x="863599" y="1552551"/>
                        </a:lnTo>
                        <a:lnTo>
                          <a:pt x="431800" y="1100666"/>
                        </a:lnTo>
                        <a:lnTo>
                          <a:pt x="1" y="1552551"/>
                        </a:lnTo>
                        <a:lnTo>
                          <a:pt x="0" y="1552551"/>
                        </a:lnTo>
                        <a:close/>
                      </a:path>
                    </a:pathLst>
                  </a:custGeom>
                  <a:solidFill>
                    <a:srgbClr val="99CC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norm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5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MH_Other_2">
                    <a:extLst>
                      <a:ext uri="{FF2B5EF4-FFF2-40B4-BE49-F238E27FC236}">
                        <a16:creationId xmlns:a16="http://schemas.microsoft.com/office/drawing/2014/main" xmlns="" id="{D7EDAE78-751B-40DE-8C5E-0B501F37943F}"/>
                      </a:ext>
                    </a:extLst>
                  </p:cNvPr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09825" y="1846660"/>
                    <a:ext cx="1734316" cy="1736407"/>
                  </a:xfrm>
                  <a:custGeom>
                    <a:avLst/>
                    <a:gdLst>
                      <a:gd name="connsiteX0" fmla="*/ 353476 w 732149"/>
                      <a:gd name="connsiteY0" fmla="*/ 459 h 734175"/>
                      <a:gd name="connsiteX1" fmla="*/ 382655 w 732149"/>
                      <a:gd name="connsiteY1" fmla="*/ 14109 h 734175"/>
                      <a:gd name="connsiteX2" fmla="*/ 399265 w 732149"/>
                      <a:gd name="connsiteY2" fmla="*/ 33356 h 734175"/>
                      <a:gd name="connsiteX3" fmla="*/ 411078 w 732149"/>
                      <a:gd name="connsiteY3" fmla="*/ 23107 h 734175"/>
                      <a:gd name="connsiteX4" fmla="*/ 417145 w 732149"/>
                      <a:gd name="connsiteY4" fmla="*/ 18261 h 734175"/>
                      <a:gd name="connsiteX5" fmla="*/ 448955 w 732149"/>
                      <a:gd name="connsiteY5" fmla="*/ 10607 h 734175"/>
                      <a:gd name="connsiteX6" fmla="*/ 449676 w 732149"/>
                      <a:gd name="connsiteY6" fmla="*/ 10771 h 734175"/>
                      <a:gd name="connsiteX7" fmla="*/ 460305 w 732149"/>
                      <a:gd name="connsiteY7" fmla="*/ 20578 h 734175"/>
                      <a:gd name="connsiteX8" fmla="*/ 463153 w 732149"/>
                      <a:gd name="connsiteY8" fmla="*/ 30359 h 734175"/>
                      <a:gd name="connsiteX9" fmla="*/ 471733 w 732149"/>
                      <a:gd name="connsiteY9" fmla="*/ 22728 h 734175"/>
                      <a:gd name="connsiteX10" fmla="*/ 486255 w 732149"/>
                      <a:gd name="connsiteY10" fmla="*/ 20407 h 734175"/>
                      <a:gd name="connsiteX11" fmla="*/ 486994 w 732149"/>
                      <a:gd name="connsiteY11" fmla="*/ 20391 h 734175"/>
                      <a:gd name="connsiteX12" fmla="*/ 509272 w 732149"/>
                      <a:gd name="connsiteY12" fmla="*/ 43661 h 734175"/>
                      <a:gd name="connsiteX13" fmla="*/ 517807 w 732149"/>
                      <a:gd name="connsiteY13" fmla="*/ 67609 h 734175"/>
                      <a:gd name="connsiteX14" fmla="*/ 532525 w 732149"/>
                      <a:gd name="connsiteY14" fmla="*/ 62319 h 734175"/>
                      <a:gd name="connsiteX15" fmla="*/ 539934 w 732149"/>
                      <a:gd name="connsiteY15" fmla="*/ 59992 h 734175"/>
                      <a:gd name="connsiteX16" fmla="*/ 572360 w 732149"/>
                      <a:gd name="connsiteY16" fmla="*/ 64345 h 734175"/>
                      <a:gd name="connsiteX17" fmla="*/ 572972 w 732149"/>
                      <a:gd name="connsiteY17" fmla="*/ 64760 h 734175"/>
                      <a:gd name="connsiteX18" fmla="*/ 579339 w 732149"/>
                      <a:gd name="connsiteY18" fmla="*/ 77743 h 734175"/>
                      <a:gd name="connsiteX19" fmla="*/ 578465 w 732149"/>
                      <a:gd name="connsiteY19" fmla="*/ 87893 h 734175"/>
                      <a:gd name="connsiteX20" fmla="*/ 589220 w 732149"/>
                      <a:gd name="connsiteY20" fmla="*/ 83876 h 734175"/>
                      <a:gd name="connsiteX21" fmla="*/ 603602 w 732149"/>
                      <a:gd name="connsiteY21" fmla="*/ 86959 h 734175"/>
                      <a:gd name="connsiteX22" fmla="*/ 604296 w 732149"/>
                      <a:gd name="connsiteY22" fmla="*/ 87211 h 734175"/>
                      <a:gd name="connsiteX23" fmla="*/ 616662 w 732149"/>
                      <a:gd name="connsiteY23" fmla="*/ 116957 h 734175"/>
                      <a:gd name="connsiteX24" fmla="*/ 615970 w 732149"/>
                      <a:gd name="connsiteY24" fmla="*/ 142371 h 734175"/>
                      <a:gd name="connsiteX25" fmla="*/ 631605 w 732149"/>
                      <a:gd name="connsiteY25" fmla="*/ 142755 h 734175"/>
                      <a:gd name="connsiteX26" fmla="*/ 639354 w 732149"/>
                      <a:gd name="connsiteY26" fmla="*/ 143260 h 734175"/>
                      <a:gd name="connsiteX27" fmla="*/ 668018 w 732149"/>
                      <a:gd name="connsiteY27" fmla="*/ 159034 h 734175"/>
                      <a:gd name="connsiteX28" fmla="*/ 668440 w 732149"/>
                      <a:gd name="connsiteY28" fmla="*/ 159641 h 734175"/>
                      <a:gd name="connsiteX29" fmla="*/ 669687 w 732149"/>
                      <a:gd name="connsiteY29" fmla="*/ 174049 h 734175"/>
                      <a:gd name="connsiteX30" fmla="*/ 665205 w 732149"/>
                      <a:gd name="connsiteY30" fmla="*/ 183196 h 734175"/>
                      <a:gd name="connsiteX31" fmla="*/ 676686 w 732149"/>
                      <a:gd name="connsiteY31" fmla="*/ 183337 h 734175"/>
                      <a:gd name="connsiteX32" fmla="*/ 688981 w 732149"/>
                      <a:gd name="connsiteY32" fmla="*/ 191406 h 734175"/>
                      <a:gd name="connsiteX33" fmla="*/ 689537 w 732149"/>
                      <a:gd name="connsiteY33" fmla="*/ 191892 h 734175"/>
                      <a:gd name="connsiteX34" fmla="*/ 690325 w 732149"/>
                      <a:gd name="connsiteY34" fmla="*/ 224097 h 734175"/>
                      <a:gd name="connsiteX35" fmla="*/ 680499 w 732149"/>
                      <a:gd name="connsiteY35" fmla="*/ 247545 h 734175"/>
                      <a:gd name="connsiteX36" fmla="*/ 694938 w 732149"/>
                      <a:gd name="connsiteY36" fmla="*/ 253551 h 734175"/>
                      <a:gd name="connsiteX37" fmla="*/ 701982 w 732149"/>
                      <a:gd name="connsiteY37" fmla="*/ 256821 h 734175"/>
                      <a:gd name="connsiteX38" fmla="*/ 723012 w 732149"/>
                      <a:gd name="connsiteY38" fmla="*/ 281884 h 734175"/>
                      <a:gd name="connsiteX39" fmla="*/ 723186 w 732149"/>
                      <a:gd name="connsiteY39" fmla="*/ 282603 h 734175"/>
                      <a:gd name="connsiteX40" fmla="*/ 719144 w 732149"/>
                      <a:gd name="connsiteY40" fmla="*/ 296488 h 734175"/>
                      <a:gd name="connsiteX41" fmla="*/ 711660 w 732149"/>
                      <a:gd name="connsiteY41" fmla="*/ 303399 h 734175"/>
                      <a:gd name="connsiteX42" fmla="*/ 722315 w 732149"/>
                      <a:gd name="connsiteY42" fmla="*/ 307676 h 734175"/>
                      <a:gd name="connsiteX43" fmla="*/ 730865 w 732149"/>
                      <a:gd name="connsiteY43" fmla="*/ 319643 h 734175"/>
                      <a:gd name="connsiteX44" fmla="*/ 731208 w 732149"/>
                      <a:gd name="connsiteY44" fmla="*/ 320297 h 734175"/>
                      <a:gd name="connsiteX45" fmla="*/ 720309 w 732149"/>
                      <a:gd name="connsiteY45" fmla="*/ 350610 h 734175"/>
                      <a:gd name="connsiteX46" fmla="*/ 702675 w 732149"/>
                      <a:gd name="connsiteY46" fmla="*/ 368926 h 734175"/>
                      <a:gd name="connsiteX47" fmla="*/ 713972 w 732149"/>
                      <a:gd name="connsiteY47" fmla="*/ 379743 h 734175"/>
                      <a:gd name="connsiteX48" fmla="*/ 719357 w 732149"/>
                      <a:gd name="connsiteY48" fmla="*/ 385337 h 734175"/>
                      <a:gd name="connsiteX49" fmla="*/ 729914 w 732149"/>
                      <a:gd name="connsiteY49" fmla="*/ 416305 h 734175"/>
                      <a:gd name="connsiteX50" fmla="*/ 729816 w 732149"/>
                      <a:gd name="connsiteY50" fmla="*/ 417038 h 734175"/>
                      <a:gd name="connsiteX51" fmla="*/ 721032 w 732149"/>
                      <a:gd name="connsiteY51" fmla="*/ 428526 h 734175"/>
                      <a:gd name="connsiteX52" fmla="*/ 711556 w 732149"/>
                      <a:gd name="connsiteY52" fmla="*/ 432265 h 734175"/>
                      <a:gd name="connsiteX53" fmla="*/ 719945 w 732149"/>
                      <a:gd name="connsiteY53" fmla="*/ 440104 h 734175"/>
                      <a:gd name="connsiteX54" fmla="*/ 723596 w 732149"/>
                      <a:gd name="connsiteY54" fmla="*/ 454351 h 734175"/>
                      <a:gd name="connsiteX55" fmla="*/ 723680 w 732149"/>
                      <a:gd name="connsiteY55" fmla="*/ 455086 h 734175"/>
                      <a:gd name="connsiteX56" fmla="*/ 702566 w 732149"/>
                      <a:gd name="connsiteY56" fmla="*/ 479414 h 734175"/>
                      <a:gd name="connsiteX57" fmla="*/ 679535 w 732149"/>
                      <a:gd name="connsiteY57" fmla="*/ 490110 h 734175"/>
                      <a:gd name="connsiteX58" fmla="*/ 686132 w 732149"/>
                      <a:gd name="connsiteY58" fmla="*/ 504290 h 734175"/>
                      <a:gd name="connsiteX59" fmla="*/ 689134 w 732149"/>
                      <a:gd name="connsiteY59" fmla="*/ 511451 h 734175"/>
                      <a:gd name="connsiteX60" fmla="*/ 687790 w 732149"/>
                      <a:gd name="connsiteY60" fmla="*/ 544141 h 734175"/>
                      <a:gd name="connsiteX61" fmla="*/ 687434 w 732149"/>
                      <a:gd name="connsiteY61" fmla="*/ 544790 h 734175"/>
                      <a:gd name="connsiteX62" fmla="*/ 675093 w 732149"/>
                      <a:gd name="connsiteY62" fmla="*/ 552328 h 734175"/>
                      <a:gd name="connsiteX63" fmla="*/ 664907 w 732149"/>
                      <a:gd name="connsiteY63" fmla="*/ 552393 h 734175"/>
                      <a:gd name="connsiteX64" fmla="*/ 669898 w 732149"/>
                      <a:gd name="connsiteY64" fmla="*/ 562733 h 734175"/>
                      <a:gd name="connsiteX65" fmla="*/ 668156 w 732149"/>
                      <a:gd name="connsiteY65" fmla="*/ 577337 h 734175"/>
                      <a:gd name="connsiteX66" fmla="*/ 667969 w 732149"/>
                      <a:gd name="connsiteY66" fmla="*/ 578050 h 734175"/>
                      <a:gd name="connsiteX67" fmla="*/ 639491 w 732149"/>
                      <a:gd name="connsiteY67" fmla="*/ 593110 h 734175"/>
                      <a:gd name="connsiteX68" fmla="*/ 614121 w 732149"/>
                      <a:gd name="connsiteY68" fmla="*/ 594766 h 734175"/>
                      <a:gd name="connsiteX69" fmla="*/ 615182 w 732149"/>
                      <a:gd name="connsiteY69" fmla="*/ 610370 h 734175"/>
                      <a:gd name="connsiteX70" fmla="*/ 615394 w 732149"/>
                      <a:gd name="connsiteY70" fmla="*/ 618131 h 734175"/>
                      <a:gd name="connsiteX71" fmla="*/ 602332 w 732149"/>
                      <a:gd name="connsiteY71" fmla="*/ 648129 h 734175"/>
                      <a:gd name="connsiteX72" fmla="*/ 601766 w 732149"/>
                      <a:gd name="connsiteY72" fmla="*/ 648605 h 734175"/>
                      <a:gd name="connsiteX73" fmla="*/ 587535 w 732149"/>
                      <a:gd name="connsiteY73" fmla="*/ 651177 h 734175"/>
                      <a:gd name="connsiteX74" fmla="*/ 578013 w 732149"/>
                      <a:gd name="connsiteY74" fmla="*/ 647557 h 734175"/>
                      <a:gd name="connsiteX75" fmla="*/ 578932 w 732149"/>
                      <a:gd name="connsiteY75" fmla="*/ 659001 h 734175"/>
                      <a:gd name="connsiteX76" fmla="*/ 572032 w 732149"/>
                      <a:gd name="connsiteY76" fmla="*/ 671989 h 734175"/>
                      <a:gd name="connsiteX77" fmla="*/ 571599 w 732149"/>
                      <a:gd name="connsiteY77" fmla="*/ 672588 h 734175"/>
                      <a:gd name="connsiteX78" fmla="*/ 539605 w 732149"/>
                      <a:gd name="connsiteY78" fmla="*/ 676343 h 734175"/>
                      <a:gd name="connsiteX79" fmla="*/ 515351 w 732149"/>
                      <a:gd name="connsiteY79" fmla="*/ 668722 h 734175"/>
                      <a:gd name="connsiteX80" fmla="*/ 510702 w 732149"/>
                      <a:gd name="connsiteY80" fmla="*/ 683656 h 734175"/>
                      <a:gd name="connsiteX81" fmla="*/ 508096 w 732149"/>
                      <a:gd name="connsiteY81" fmla="*/ 690970 h 734175"/>
                      <a:gd name="connsiteX82" fmla="*/ 485080 w 732149"/>
                      <a:gd name="connsiteY82" fmla="*/ 714223 h 734175"/>
                      <a:gd name="connsiteX83" fmla="*/ 484381 w 732149"/>
                      <a:gd name="connsiteY83" fmla="*/ 714463 h 734175"/>
                      <a:gd name="connsiteX84" fmla="*/ 470181 w 732149"/>
                      <a:gd name="connsiteY84" fmla="*/ 711720 h 734175"/>
                      <a:gd name="connsiteX85" fmla="*/ 462610 w 732149"/>
                      <a:gd name="connsiteY85" fmla="*/ 704905 h 734175"/>
                      <a:gd name="connsiteX86" fmla="*/ 459332 w 732149"/>
                      <a:gd name="connsiteY86" fmla="*/ 715909 h 734175"/>
                      <a:gd name="connsiteX87" fmla="*/ 448206 w 732149"/>
                      <a:gd name="connsiteY87" fmla="*/ 725526 h 734175"/>
                      <a:gd name="connsiteX88" fmla="*/ 447587 w 732149"/>
                      <a:gd name="connsiteY88" fmla="*/ 725928 h 734175"/>
                      <a:gd name="connsiteX89" fmla="*/ 416397 w 732149"/>
                      <a:gd name="connsiteY89" fmla="*/ 717873 h 734175"/>
                      <a:gd name="connsiteX90" fmla="*/ 396533 w 732149"/>
                      <a:gd name="connsiteY90" fmla="*/ 702005 h 734175"/>
                      <a:gd name="connsiteX91" fmla="*/ 386804 w 732149"/>
                      <a:gd name="connsiteY91" fmla="*/ 714250 h 734175"/>
                      <a:gd name="connsiteX92" fmla="*/ 381731 w 732149"/>
                      <a:gd name="connsiteY92" fmla="*/ 720129 h 734175"/>
                      <a:gd name="connsiteX93" fmla="*/ 351870 w 732149"/>
                      <a:gd name="connsiteY93" fmla="*/ 733498 h 734175"/>
                      <a:gd name="connsiteX94" fmla="*/ 351131 w 732149"/>
                      <a:gd name="connsiteY94" fmla="*/ 733468 h 734175"/>
                      <a:gd name="connsiteX95" fmla="*/ 338881 w 732149"/>
                      <a:gd name="connsiteY95" fmla="*/ 725782 h 734175"/>
                      <a:gd name="connsiteX96" fmla="*/ 334283 w 732149"/>
                      <a:gd name="connsiteY96" fmla="*/ 716692 h 734175"/>
                      <a:gd name="connsiteX97" fmla="*/ 327252 w 732149"/>
                      <a:gd name="connsiteY97" fmla="*/ 725769 h 734175"/>
                      <a:gd name="connsiteX98" fmla="*/ 313403 w 732149"/>
                      <a:gd name="connsiteY98" fmla="*/ 730718 h 734175"/>
                      <a:gd name="connsiteX99" fmla="*/ 312680 w 732149"/>
                      <a:gd name="connsiteY99" fmla="*/ 730869 h 734175"/>
                      <a:gd name="connsiteX100" fmla="*/ 286506 w 732149"/>
                      <a:gd name="connsiteY100" fmla="*/ 712090 h 734175"/>
                      <a:gd name="connsiteX101" fmla="*/ 273715 w 732149"/>
                      <a:gd name="connsiteY101" fmla="*/ 690118 h 734175"/>
                      <a:gd name="connsiteX102" fmla="*/ 260219 w 732149"/>
                      <a:gd name="connsiteY102" fmla="*/ 698022 h 734175"/>
                      <a:gd name="connsiteX103" fmla="*/ 253366 w 732149"/>
                      <a:gd name="connsiteY103" fmla="*/ 701671 h 734175"/>
                      <a:gd name="connsiteX104" fmla="*/ 220691 w 732149"/>
                      <a:gd name="connsiteY104" fmla="*/ 703350 h 734175"/>
                      <a:gd name="connsiteX105" fmla="*/ 220014 w 732149"/>
                      <a:gd name="connsiteY105" fmla="*/ 703056 h 734175"/>
                      <a:gd name="connsiteX106" fmla="*/ 211368 w 732149"/>
                      <a:gd name="connsiteY106" fmla="*/ 691462 h 734175"/>
                      <a:gd name="connsiteX107" fmla="*/ 210364 w 732149"/>
                      <a:gd name="connsiteY107" fmla="*/ 681325 h 734175"/>
                      <a:gd name="connsiteX108" fmla="*/ 200529 w 732149"/>
                      <a:gd name="connsiteY108" fmla="*/ 687249 h 734175"/>
                      <a:gd name="connsiteX109" fmla="*/ 185827 w 732149"/>
                      <a:gd name="connsiteY109" fmla="*/ 686862 h 734175"/>
                      <a:gd name="connsiteX110" fmla="*/ 185097 w 732149"/>
                      <a:gd name="connsiteY110" fmla="*/ 686741 h 734175"/>
                      <a:gd name="connsiteX111" fmla="*/ 167476 w 732149"/>
                      <a:gd name="connsiteY111" fmla="*/ 659775 h 734175"/>
                      <a:gd name="connsiteX112" fmla="*/ 163487 w 732149"/>
                      <a:gd name="connsiteY112" fmla="*/ 634667 h 734175"/>
                      <a:gd name="connsiteX113" fmla="*/ 148046 w 732149"/>
                      <a:gd name="connsiteY113" fmla="*/ 637162 h 734175"/>
                      <a:gd name="connsiteX114" fmla="*/ 140336 w 732149"/>
                      <a:gd name="connsiteY114" fmla="*/ 638088 h 734175"/>
                      <a:gd name="connsiteX115" fmla="*/ 109263 w 732149"/>
                      <a:gd name="connsiteY115" fmla="*/ 627850 h 734175"/>
                      <a:gd name="connsiteX116" fmla="*/ 108737 w 732149"/>
                      <a:gd name="connsiteY116" fmla="*/ 627331 h 734175"/>
                      <a:gd name="connsiteX117" fmla="*/ 104863 w 732149"/>
                      <a:gd name="connsiteY117" fmla="*/ 613398 h 734175"/>
                      <a:gd name="connsiteX118" fmla="*/ 107589 w 732149"/>
                      <a:gd name="connsiteY118" fmla="*/ 603582 h 734175"/>
                      <a:gd name="connsiteX119" fmla="*/ 96278 w 732149"/>
                      <a:gd name="connsiteY119" fmla="*/ 605554 h 734175"/>
                      <a:gd name="connsiteX120" fmla="*/ 82708 w 732149"/>
                      <a:gd name="connsiteY120" fmla="*/ 599881 h 734175"/>
                      <a:gd name="connsiteX121" fmla="*/ 82073 w 732149"/>
                      <a:gd name="connsiteY121" fmla="*/ 599506 h 734175"/>
                      <a:gd name="connsiteX122" fmla="*/ 75381 w 732149"/>
                      <a:gd name="connsiteY122" fmla="*/ 567995 h 734175"/>
                      <a:gd name="connsiteX123" fmla="*/ 80731 w 732149"/>
                      <a:gd name="connsiteY123" fmla="*/ 543140 h 734175"/>
                      <a:gd name="connsiteX124" fmla="*/ 65433 w 732149"/>
                      <a:gd name="connsiteY124" fmla="*/ 539890 h 734175"/>
                      <a:gd name="connsiteX125" fmla="*/ 57909 w 732149"/>
                      <a:gd name="connsiteY125" fmla="*/ 537969 h 734175"/>
                      <a:gd name="connsiteX126" fmla="*/ 32631 w 732149"/>
                      <a:gd name="connsiteY126" fmla="*/ 517198 h 734175"/>
                      <a:gd name="connsiteX127" fmla="*/ 32328 w 732149"/>
                      <a:gd name="connsiteY127" fmla="*/ 516523 h 734175"/>
                      <a:gd name="connsiteX128" fmla="*/ 33750 w 732149"/>
                      <a:gd name="connsiteY128" fmla="*/ 502131 h 734175"/>
                      <a:gd name="connsiteX129" fmla="*/ 39837 w 732149"/>
                      <a:gd name="connsiteY129" fmla="*/ 493964 h 734175"/>
                      <a:gd name="connsiteX130" fmla="*/ 28578 w 732149"/>
                      <a:gd name="connsiteY130" fmla="*/ 491716 h 734175"/>
                      <a:gd name="connsiteX131" fmla="*/ 17974 w 732149"/>
                      <a:gd name="connsiteY131" fmla="*/ 481524 h 734175"/>
                      <a:gd name="connsiteX132" fmla="*/ 17517 w 732149"/>
                      <a:gd name="connsiteY132" fmla="*/ 480945 h 734175"/>
                      <a:gd name="connsiteX133" fmla="*/ 22660 w 732149"/>
                      <a:gd name="connsiteY133" fmla="*/ 449144 h 734175"/>
                      <a:gd name="connsiteX134" fmla="*/ 36629 w 732149"/>
                      <a:gd name="connsiteY134" fmla="*/ 427901 h 734175"/>
                      <a:gd name="connsiteX135" fmla="*/ 23537 w 732149"/>
                      <a:gd name="connsiteY135" fmla="*/ 419343 h 734175"/>
                      <a:gd name="connsiteX136" fmla="*/ 17215 w 732149"/>
                      <a:gd name="connsiteY136" fmla="*/ 414834 h 734175"/>
                      <a:gd name="connsiteX137" fmla="*/ 1148 w 732149"/>
                      <a:gd name="connsiteY137" fmla="*/ 386334 h 734175"/>
                      <a:gd name="connsiteX138" fmla="*/ 1108 w 732149"/>
                      <a:gd name="connsiteY138" fmla="*/ 385595 h 734175"/>
                      <a:gd name="connsiteX139" fmla="*/ 7633 w 732149"/>
                      <a:gd name="connsiteY139" fmla="*/ 372689 h 734175"/>
                      <a:gd name="connsiteX140" fmla="*/ 16260 w 732149"/>
                      <a:gd name="connsiteY140" fmla="*/ 367271 h 734175"/>
                      <a:gd name="connsiteX141" fmla="*/ 6573 w 732149"/>
                      <a:gd name="connsiteY141" fmla="*/ 361108 h 734175"/>
                      <a:gd name="connsiteX142" fmla="*/ 367 w 732149"/>
                      <a:gd name="connsiteY142" fmla="*/ 347774 h 734175"/>
                      <a:gd name="connsiteX143" fmla="*/ 149 w 732149"/>
                      <a:gd name="connsiteY143" fmla="*/ 347069 h 734175"/>
                      <a:gd name="connsiteX144" fmla="*/ 16433 w 732149"/>
                      <a:gd name="connsiteY144" fmla="*/ 319274 h 734175"/>
                      <a:gd name="connsiteX145" fmla="*/ 37132 w 732149"/>
                      <a:gd name="connsiteY145" fmla="*/ 304510 h 734175"/>
                      <a:gd name="connsiteX146" fmla="*/ 28016 w 732149"/>
                      <a:gd name="connsiteY146" fmla="*/ 291801 h 734175"/>
                      <a:gd name="connsiteX147" fmla="*/ 23750 w 732149"/>
                      <a:gd name="connsiteY147" fmla="*/ 285313 h 734175"/>
                      <a:gd name="connsiteX148" fmla="*/ 19064 w 732149"/>
                      <a:gd name="connsiteY148" fmla="*/ 252933 h 734175"/>
                      <a:gd name="connsiteX149" fmla="*/ 19294 w 732149"/>
                      <a:gd name="connsiteY149" fmla="*/ 252231 h 734175"/>
                      <a:gd name="connsiteX150" fmla="*/ 30041 w 732149"/>
                      <a:gd name="connsiteY150" fmla="*/ 242553 h 734175"/>
                      <a:gd name="connsiteX151" fmla="*/ 40042 w 732149"/>
                      <a:gd name="connsiteY151" fmla="*/ 240618 h 734175"/>
                      <a:gd name="connsiteX152" fmla="*/ 33235 w 732149"/>
                      <a:gd name="connsiteY152" fmla="*/ 231371 h 734175"/>
                      <a:gd name="connsiteX153" fmla="*/ 32265 w 732149"/>
                      <a:gd name="connsiteY153" fmla="*/ 216696 h 734175"/>
                      <a:gd name="connsiteX154" fmla="*/ 32317 w 732149"/>
                      <a:gd name="connsiteY154" fmla="*/ 215959 h 734175"/>
                      <a:gd name="connsiteX155" fmla="*/ 57542 w 732149"/>
                      <a:gd name="connsiteY155" fmla="*/ 195924 h 734175"/>
                      <a:gd name="connsiteX156" fmla="*/ 82177 w 732149"/>
                      <a:gd name="connsiteY156" fmla="*/ 189634 h 734175"/>
                      <a:gd name="connsiteX157" fmla="*/ 78267 w 732149"/>
                      <a:gd name="connsiteY157" fmla="*/ 174491 h 734175"/>
                      <a:gd name="connsiteX158" fmla="*/ 76632 w 732149"/>
                      <a:gd name="connsiteY158" fmla="*/ 166900 h 734175"/>
                      <a:gd name="connsiteX159" fmla="*/ 83960 w 732149"/>
                      <a:gd name="connsiteY159" fmla="*/ 135013 h 734175"/>
                      <a:gd name="connsiteX160" fmla="*/ 84428 w 732149"/>
                      <a:gd name="connsiteY160" fmla="*/ 134442 h 734175"/>
                      <a:gd name="connsiteX161" fmla="*/ 97944 w 732149"/>
                      <a:gd name="connsiteY161" fmla="*/ 129300 h 734175"/>
                      <a:gd name="connsiteX162" fmla="*/ 107970 w 732149"/>
                      <a:gd name="connsiteY162" fmla="*/ 131108 h 734175"/>
                      <a:gd name="connsiteX163" fmla="*/ 104963 w 732149"/>
                      <a:gd name="connsiteY163" fmla="*/ 120027 h 734175"/>
                      <a:gd name="connsiteX164" fmla="*/ 109359 w 732149"/>
                      <a:gd name="connsiteY164" fmla="*/ 105991 h 734175"/>
                      <a:gd name="connsiteX165" fmla="*/ 109675 w 732149"/>
                      <a:gd name="connsiteY165" fmla="*/ 105324 h 734175"/>
                      <a:gd name="connsiteX166" fmla="*/ 140434 w 732149"/>
                      <a:gd name="connsiteY166" fmla="*/ 95753 h 734175"/>
                      <a:gd name="connsiteX167" fmla="*/ 165676 w 732149"/>
                      <a:gd name="connsiteY167" fmla="*/ 98788 h 734175"/>
                      <a:gd name="connsiteX168" fmla="*/ 167501 w 732149"/>
                      <a:gd name="connsiteY168" fmla="*/ 83255 h 734175"/>
                      <a:gd name="connsiteX169" fmla="*/ 168720 w 732149"/>
                      <a:gd name="connsiteY169" fmla="*/ 75586 h 734175"/>
                      <a:gd name="connsiteX170" fmla="*/ 187070 w 732149"/>
                      <a:gd name="connsiteY170" fmla="*/ 48500 h 734175"/>
                      <a:gd name="connsiteX171" fmla="*/ 187714 w 732149"/>
                      <a:gd name="connsiteY171" fmla="*/ 48135 h 734175"/>
                      <a:gd name="connsiteX172" fmla="*/ 202175 w 732149"/>
                      <a:gd name="connsiteY172" fmla="*/ 48223 h 734175"/>
                      <a:gd name="connsiteX173" fmla="*/ 210870 w 732149"/>
                      <a:gd name="connsiteY173" fmla="*/ 53531 h 734175"/>
                      <a:gd name="connsiteX174" fmla="*/ 212070 w 732149"/>
                      <a:gd name="connsiteY174" fmla="*/ 42112 h 734175"/>
                      <a:gd name="connsiteX175" fmla="*/ 221239 w 732149"/>
                      <a:gd name="connsiteY175" fmla="*/ 30613 h 734175"/>
                      <a:gd name="connsiteX176" fmla="*/ 221774 w 732149"/>
                      <a:gd name="connsiteY176" fmla="*/ 30104 h 734175"/>
                      <a:gd name="connsiteX177" fmla="*/ 253913 w 732149"/>
                      <a:gd name="connsiteY177" fmla="*/ 32292 h 734175"/>
                      <a:gd name="connsiteX178" fmla="*/ 276354 w 732149"/>
                      <a:gd name="connsiteY178" fmla="*/ 44240 h 734175"/>
                      <a:gd name="connsiteX179" fmla="*/ 283668 w 732149"/>
                      <a:gd name="connsiteY179" fmla="*/ 30415 h 734175"/>
                      <a:gd name="connsiteX180" fmla="*/ 287575 w 732149"/>
                      <a:gd name="connsiteY180" fmla="*/ 23704 h 734175"/>
                      <a:gd name="connsiteX181" fmla="*/ 314471 w 732149"/>
                      <a:gd name="connsiteY181" fmla="*/ 5076 h 734175"/>
                      <a:gd name="connsiteX182" fmla="*/ 315202 w 732149"/>
                      <a:gd name="connsiteY182" fmla="*/ 4968 h 734175"/>
                      <a:gd name="connsiteX183" fmla="*/ 328656 w 732149"/>
                      <a:gd name="connsiteY183" fmla="*/ 10275 h 734175"/>
                      <a:gd name="connsiteX184" fmla="*/ 334846 w 732149"/>
                      <a:gd name="connsiteY184" fmla="*/ 18365 h 734175"/>
                      <a:gd name="connsiteX185" fmla="*/ 340089 w 732149"/>
                      <a:gd name="connsiteY185" fmla="*/ 8150 h 734175"/>
                      <a:gd name="connsiteX186" fmla="*/ 352793 w 732149"/>
                      <a:gd name="connsiteY186" fmla="*/ 740 h 734175"/>
                      <a:gd name="connsiteX187" fmla="*/ 353476 w 732149"/>
                      <a:gd name="connsiteY187" fmla="*/ 459 h 734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</a:cxnLst>
                    <a:rect l="l" t="t" r="r" b="b"/>
                    <a:pathLst>
                      <a:path w="732149" h="734175">
                        <a:moveTo>
                          <a:pt x="353476" y="459"/>
                        </a:moveTo>
                        <a:cubicBezTo>
                          <a:pt x="362520" y="-1519"/>
                          <a:pt x="372961" y="2874"/>
                          <a:pt x="382655" y="14109"/>
                        </a:cubicBezTo>
                        <a:lnTo>
                          <a:pt x="399265" y="33356"/>
                        </a:lnTo>
                        <a:lnTo>
                          <a:pt x="411078" y="23107"/>
                        </a:lnTo>
                        <a:lnTo>
                          <a:pt x="417145" y="18261"/>
                        </a:lnTo>
                        <a:cubicBezTo>
                          <a:pt x="429043" y="8756"/>
                          <a:pt x="440390" y="6477"/>
                          <a:pt x="448955" y="10607"/>
                        </a:cubicBezTo>
                        <a:cubicBezTo>
                          <a:pt x="449225" y="10587"/>
                          <a:pt x="449452" y="10677"/>
                          <a:pt x="449676" y="10771"/>
                        </a:cubicBezTo>
                        <a:cubicBezTo>
                          <a:pt x="453939" y="12574"/>
                          <a:pt x="457566" y="15879"/>
                          <a:pt x="460305" y="20578"/>
                        </a:cubicBezTo>
                        <a:lnTo>
                          <a:pt x="463153" y="30359"/>
                        </a:lnTo>
                        <a:lnTo>
                          <a:pt x="471733" y="22728"/>
                        </a:lnTo>
                        <a:cubicBezTo>
                          <a:pt x="476659" y="20211"/>
                          <a:pt x="481599" y="19447"/>
                          <a:pt x="486255" y="20407"/>
                        </a:cubicBezTo>
                        <a:cubicBezTo>
                          <a:pt x="486513" y="20322"/>
                          <a:pt x="486754" y="20355"/>
                          <a:pt x="486994" y="20391"/>
                        </a:cubicBezTo>
                        <a:cubicBezTo>
                          <a:pt x="496141" y="21814"/>
                          <a:pt x="504290" y="29683"/>
                          <a:pt x="509272" y="43661"/>
                        </a:cubicBezTo>
                        <a:lnTo>
                          <a:pt x="517807" y="67609"/>
                        </a:lnTo>
                        <a:lnTo>
                          <a:pt x="532525" y="62319"/>
                        </a:lnTo>
                        <a:lnTo>
                          <a:pt x="539934" y="59992"/>
                        </a:lnTo>
                        <a:cubicBezTo>
                          <a:pt x="554460" y="55427"/>
                          <a:pt x="565865" y="57401"/>
                          <a:pt x="572360" y="64345"/>
                        </a:cubicBezTo>
                        <a:cubicBezTo>
                          <a:pt x="572619" y="64424"/>
                          <a:pt x="572798" y="64591"/>
                          <a:pt x="572972" y="64760"/>
                        </a:cubicBezTo>
                        <a:cubicBezTo>
                          <a:pt x="576296" y="67980"/>
                          <a:pt x="578484" y="72372"/>
                          <a:pt x="579339" y="77743"/>
                        </a:cubicBezTo>
                        <a:lnTo>
                          <a:pt x="578465" y="87893"/>
                        </a:lnTo>
                        <a:lnTo>
                          <a:pt x="589220" y="83876"/>
                        </a:lnTo>
                        <a:cubicBezTo>
                          <a:pt x="594724" y="83308"/>
                          <a:pt x="599606" y="84381"/>
                          <a:pt x="603602" y="86959"/>
                        </a:cubicBezTo>
                        <a:cubicBezTo>
                          <a:pt x="603872" y="86972"/>
                          <a:pt x="604084" y="87089"/>
                          <a:pt x="604296" y="87211"/>
                        </a:cubicBezTo>
                        <a:cubicBezTo>
                          <a:pt x="612311" y="91842"/>
                          <a:pt x="617068" y="102122"/>
                          <a:pt x="616662" y="116957"/>
                        </a:cubicBezTo>
                        <a:lnTo>
                          <a:pt x="615970" y="142371"/>
                        </a:lnTo>
                        <a:lnTo>
                          <a:pt x="631605" y="142755"/>
                        </a:lnTo>
                        <a:lnTo>
                          <a:pt x="639354" y="143260"/>
                        </a:lnTo>
                        <a:cubicBezTo>
                          <a:pt x="654549" y="144251"/>
                          <a:pt x="664471" y="150212"/>
                          <a:pt x="668018" y="159034"/>
                        </a:cubicBezTo>
                        <a:cubicBezTo>
                          <a:pt x="668232" y="159202"/>
                          <a:pt x="668338" y="159421"/>
                          <a:pt x="668440" y="159641"/>
                        </a:cubicBezTo>
                        <a:cubicBezTo>
                          <a:pt x="670375" y="163845"/>
                          <a:pt x="670830" y="168731"/>
                          <a:pt x="669687" y="174049"/>
                        </a:cubicBezTo>
                        <a:lnTo>
                          <a:pt x="665205" y="183196"/>
                        </a:lnTo>
                        <a:lnTo>
                          <a:pt x="676686" y="183337"/>
                        </a:lnTo>
                        <a:cubicBezTo>
                          <a:pt x="682022" y="184796"/>
                          <a:pt x="686186" y="187559"/>
                          <a:pt x="688981" y="191406"/>
                        </a:cubicBezTo>
                        <a:cubicBezTo>
                          <a:pt x="689228" y="191516"/>
                          <a:pt x="689385" y="191702"/>
                          <a:pt x="689537" y="191892"/>
                        </a:cubicBezTo>
                        <a:cubicBezTo>
                          <a:pt x="695339" y="199106"/>
                          <a:pt x="696060" y="210411"/>
                          <a:pt x="690325" y="224097"/>
                        </a:cubicBezTo>
                        <a:lnTo>
                          <a:pt x="680499" y="247545"/>
                        </a:lnTo>
                        <a:lnTo>
                          <a:pt x="694938" y="253551"/>
                        </a:lnTo>
                        <a:lnTo>
                          <a:pt x="701982" y="256821"/>
                        </a:lnTo>
                        <a:cubicBezTo>
                          <a:pt x="715793" y="263235"/>
                          <a:pt x="722891" y="272377"/>
                          <a:pt x="723012" y="281884"/>
                        </a:cubicBezTo>
                        <a:cubicBezTo>
                          <a:pt x="723150" y="282118"/>
                          <a:pt x="723170" y="282361"/>
                          <a:pt x="723186" y="282603"/>
                        </a:cubicBezTo>
                        <a:cubicBezTo>
                          <a:pt x="723472" y="287223"/>
                          <a:pt x="722130" y="291943"/>
                          <a:pt x="719144" y="296488"/>
                        </a:cubicBezTo>
                        <a:lnTo>
                          <a:pt x="711660" y="303399"/>
                        </a:lnTo>
                        <a:lnTo>
                          <a:pt x="722315" y="307676"/>
                        </a:lnTo>
                        <a:cubicBezTo>
                          <a:pt x="726764" y="310965"/>
                          <a:pt x="729649" y="315047"/>
                          <a:pt x="730865" y="319643"/>
                        </a:cubicBezTo>
                        <a:cubicBezTo>
                          <a:pt x="731056" y="319835"/>
                          <a:pt x="731135" y="320066"/>
                          <a:pt x="731208" y="320297"/>
                        </a:cubicBezTo>
                        <a:cubicBezTo>
                          <a:pt x="734012" y="329120"/>
                          <a:pt x="730600" y="339922"/>
                          <a:pt x="720309" y="350610"/>
                        </a:cubicBezTo>
                        <a:lnTo>
                          <a:pt x="702675" y="368926"/>
                        </a:lnTo>
                        <a:lnTo>
                          <a:pt x="713972" y="379743"/>
                        </a:lnTo>
                        <a:lnTo>
                          <a:pt x="719357" y="385337"/>
                        </a:lnTo>
                        <a:cubicBezTo>
                          <a:pt x="729919" y="396306"/>
                          <a:pt x="733235" y="407396"/>
                          <a:pt x="729914" y="416305"/>
                        </a:cubicBezTo>
                        <a:cubicBezTo>
                          <a:pt x="729958" y="416573"/>
                          <a:pt x="729888" y="416807"/>
                          <a:pt x="729816" y="417038"/>
                        </a:cubicBezTo>
                        <a:cubicBezTo>
                          <a:pt x="728414" y="421449"/>
                          <a:pt x="725458" y="425365"/>
                          <a:pt x="721032" y="428526"/>
                        </a:cubicBezTo>
                        <a:lnTo>
                          <a:pt x="711556" y="432265"/>
                        </a:lnTo>
                        <a:lnTo>
                          <a:pt x="719945" y="440104"/>
                        </a:lnTo>
                        <a:cubicBezTo>
                          <a:pt x="722907" y="444777"/>
                          <a:pt x="724123" y="449626"/>
                          <a:pt x="723596" y="454351"/>
                        </a:cubicBezTo>
                        <a:cubicBezTo>
                          <a:pt x="723705" y="454599"/>
                          <a:pt x="723695" y="454842"/>
                          <a:pt x="723680" y="455086"/>
                        </a:cubicBezTo>
                        <a:cubicBezTo>
                          <a:pt x="723107" y="464325"/>
                          <a:pt x="716024" y="473165"/>
                          <a:pt x="702566" y="479414"/>
                        </a:cubicBezTo>
                        <a:lnTo>
                          <a:pt x="679535" y="490110"/>
                        </a:lnTo>
                        <a:lnTo>
                          <a:pt x="686132" y="504290"/>
                        </a:lnTo>
                        <a:lnTo>
                          <a:pt x="689134" y="511451"/>
                        </a:lnTo>
                        <a:cubicBezTo>
                          <a:pt x="695019" y="525496"/>
                          <a:pt x="694106" y="537034"/>
                          <a:pt x="687790" y="544141"/>
                        </a:cubicBezTo>
                        <a:cubicBezTo>
                          <a:pt x="687734" y="544407"/>
                          <a:pt x="687586" y="544601"/>
                          <a:pt x="687434" y="544790"/>
                        </a:cubicBezTo>
                        <a:cubicBezTo>
                          <a:pt x="684534" y="548397"/>
                          <a:pt x="680363" y="550981"/>
                          <a:pt x="675093" y="552328"/>
                        </a:cubicBezTo>
                        <a:lnTo>
                          <a:pt x="664907" y="552393"/>
                        </a:lnTo>
                        <a:lnTo>
                          <a:pt x="669898" y="562733"/>
                        </a:lnTo>
                        <a:cubicBezTo>
                          <a:pt x="670972" y="568161"/>
                          <a:pt x="670354" y="573120"/>
                          <a:pt x="668156" y="577337"/>
                        </a:cubicBezTo>
                        <a:cubicBezTo>
                          <a:pt x="668167" y="577607"/>
                          <a:pt x="668070" y="577830"/>
                          <a:pt x="667969" y="578050"/>
                        </a:cubicBezTo>
                        <a:cubicBezTo>
                          <a:pt x="664097" y="586459"/>
                          <a:pt x="654299" y="592144"/>
                          <a:pt x="639491" y="593110"/>
                        </a:cubicBezTo>
                        <a:lnTo>
                          <a:pt x="614121" y="594766"/>
                        </a:lnTo>
                        <a:lnTo>
                          <a:pt x="615182" y="610370"/>
                        </a:lnTo>
                        <a:lnTo>
                          <a:pt x="615394" y="618131"/>
                        </a:lnTo>
                        <a:cubicBezTo>
                          <a:pt x="615808" y="633355"/>
                          <a:pt x="610789" y="643783"/>
                          <a:pt x="602332" y="648129"/>
                        </a:cubicBezTo>
                        <a:cubicBezTo>
                          <a:pt x="602184" y="648357"/>
                          <a:pt x="601976" y="648484"/>
                          <a:pt x="601766" y="648605"/>
                        </a:cubicBezTo>
                        <a:cubicBezTo>
                          <a:pt x="597757" y="650920"/>
                          <a:pt x="592935" y="651823"/>
                          <a:pt x="587535" y="651177"/>
                        </a:cubicBezTo>
                        <a:lnTo>
                          <a:pt x="578013" y="647557"/>
                        </a:lnTo>
                        <a:lnTo>
                          <a:pt x="578932" y="659001"/>
                        </a:lnTo>
                        <a:cubicBezTo>
                          <a:pt x="577972" y="664450"/>
                          <a:pt x="575605" y="668852"/>
                          <a:pt x="572032" y="671989"/>
                        </a:cubicBezTo>
                        <a:cubicBezTo>
                          <a:pt x="571945" y="672246"/>
                          <a:pt x="571774" y="672418"/>
                          <a:pt x="571599" y="672588"/>
                        </a:cubicBezTo>
                        <a:cubicBezTo>
                          <a:pt x="564952" y="679030"/>
                          <a:pt x="553761" y="680792"/>
                          <a:pt x="539605" y="676343"/>
                        </a:cubicBezTo>
                        <a:lnTo>
                          <a:pt x="515351" y="668722"/>
                        </a:lnTo>
                        <a:lnTo>
                          <a:pt x="510702" y="683656"/>
                        </a:lnTo>
                        <a:lnTo>
                          <a:pt x="508096" y="690970"/>
                        </a:lnTo>
                        <a:cubicBezTo>
                          <a:pt x="502983" y="705314"/>
                          <a:pt x="494535" y="713225"/>
                          <a:pt x="485080" y="714223"/>
                        </a:cubicBezTo>
                        <a:cubicBezTo>
                          <a:pt x="484860" y="714382"/>
                          <a:pt x="484620" y="714425"/>
                          <a:pt x="484381" y="714463"/>
                        </a:cubicBezTo>
                        <a:cubicBezTo>
                          <a:pt x="479807" y="715174"/>
                          <a:pt x="474983" y="714274"/>
                          <a:pt x="470181" y="711720"/>
                        </a:cubicBezTo>
                        <a:lnTo>
                          <a:pt x="462610" y="704905"/>
                        </a:lnTo>
                        <a:lnTo>
                          <a:pt x="459332" y="715909"/>
                        </a:lnTo>
                        <a:cubicBezTo>
                          <a:pt x="456469" y="720643"/>
                          <a:pt x="452672" y="723892"/>
                          <a:pt x="448206" y="725526"/>
                        </a:cubicBezTo>
                        <a:cubicBezTo>
                          <a:pt x="448033" y="725734"/>
                          <a:pt x="447811" y="725834"/>
                          <a:pt x="447587" y="725928"/>
                        </a:cubicBezTo>
                        <a:cubicBezTo>
                          <a:pt x="439061" y="729534"/>
                          <a:pt x="427990" y="727135"/>
                          <a:pt x="416397" y="717873"/>
                        </a:cubicBezTo>
                        <a:lnTo>
                          <a:pt x="396533" y="702005"/>
                        </a:lnTo>
                        <a:lnTo>
                          <a:pt x="386804" y="714250"/>
                        </a:lnTo>
                        <a:lnTo>
                          <a:pt x="381731" y="720129"/>
                        </a:lnTo>
                        <a:cubicBezTo>
                          <a:pt x="371783" y="731658"/>
                          <a:pt x="361047" y="735983"/>
                          <a:pt x="351870" y="733498"/>
                        </a:cubicBezTo>
                        <a:cubicBezTo>
                          <a:pt x="351607" y="733566"/>
                          <a:pt x="351367" y="733521"/>
                          <a:pt x="351131" y="733468"/>
                        </a:cubicBezTo>
                        <a:cubicBezTo>
                          <a:pt x="346608" y="732479"/>
                          <a:pt x="342436" y="729897"/>
                          <a:pt x="338881" y="725782"/>
                        </a:cubicBezTo>
                        <a:lnTo>
                          <a:pt x="334283" y="716692"/>
                        </a:lnTo>
                        <a:lnTo>
                          <a:pt x="327252" y="725769"/>
                        </a:lnTo>
                        <a:cubicBezTo>
                          <a:pt x="322872" y="729149"/>
                          <a:pt x="318157" y="730806"/>
                          <a:pt x="313403" y="730718"/>
                        </a:cubicBezTo>
                        <a:cubicBezTo>
                          <a:pt x="313165" y="730849"/>
                          <a:pt x="312922" y="730862"/>
                          <a:pt x="312680" y="730869"/>
                        </a:cubicBezTo>
                        <a:cubicBezTo>
                          <a:pt x="303427" y="731151"/>
                          <a:pt x="293970" y="724915"/>
                          <a:pt x="286506" y="712090"/>
                        </a:cubicBezTo>
                        <a:lnTo>
                          <a:pt x="273715" y="690118"/>
                        </a:lnTo>
                        <a:lnTo>
                          <a:pt x="260219" y="698022"/>
                        </a:lnTo>
                        <a:lnTo>
                          <a:pt x="253366" y="701671"/>
                        </a:lnTo>
                        <a:cubicBezTo>
                          <a:pt x="239924" y="708828"/>
                          <a:pt x="228352" y="708983"/>
                          <a:pt x="220691" y="703350"/>
                        </a:cubicBezTo>
                        <a:cubicBezTo>
                          <a:pt x="220421" y="703319"/>
                          <a:pt x="220215" y="703189"/>
                          <a:pt x="220014" y="703056"/>
                        </a:cubicBezTo>
                        <a:cubicBezTo>
                          <a:pt x="216154" y="700500"/>
                          <a:pt x="213196" y="696586"/>
                          <a:pt x="211368" y="691462"/>
                        </a:cubicBezTo>
                        <a:lnTo>
                          <a:pt x="210364" y="681325"/>
                        </a:lnTo>
                        <a:lnTo>
                          <a:pt x="200529" y="687249"/>
                        </a:lnTo>
                        <a:cubicBezTo>
                          <a:pt x="195223" y="688819"/>
                          <a:pt x="190228" y="688662"/>
                          <a:pt x="185827" y="686862"/>
                        </a:cubicBezTo>
                        <a:cubicBezTo>
                          <a:pt x="185558" y="686898"/>
                          <a:pt x="185327" y="686822"/>
                          <a:pt x="185097" y="686741"/>
                        </a:cubicBezTo>
                        <a:cubicBezTo>
                          <a:pt x="176368" y="683662"/>
                          <a:pt x="169804" y="674431"/>
                          <a:pt x="167476" y="659775"/>
                        </a:cubicBezTo>
                        <a:lnTo>
                          <a:pt x="163487" y="634667"/>
                        </a:lnTo>
                        <a:lnTo>
                          <a:pt x="148046" y="637162"/>
                        </a:lnTo>
                        <a:lnTo>
                          <a:pt x="140336" y="638088"/>
                        </a:lnTo>
                        <a:cubicBezTo>
                          <a:pt x="125217" y="639907"/>
                          <a:pt x="114371" y="635871"/>
                          <a:pt x="109263" y="627850"/>
                        </a:cubicBezTo>
                        <a:cubicBezTo>
                          <a:pt x="109022" y="627725"/>
                          <a:pt x="108876" y="627529"/>
                          <a:pt x="108737" y="627331"/>
                        </a:cubicBezTo>
                        <a:cubicBezTo>
                          <a:pt x="106060" y="623554"/>
                          <a:pt x="104717" y="618836"/>
                          <a:pt x="104863" y="613398"/>
                        </a:cubicBezTo>
                        <a:lnTo>
                          <a:pt x="107589" y="603582"/>
                        </a:lnTo>
                        <a:lnTo>
                          <a:pt x="96278" y="605554"/>
                        </a:lnTo>
                        <a:cubicBezTo>
                          <a:pt x="90763" y="605101"/>
                          <a:pt x="86162" y="603150"/>
                          <a:pt x="82708" y="599881"/>
                        </a:cubicBezTo>
                        <a:cubicBezTo>
                          <a:pt x="82445" y="599819"/>
                          <a:pt x="82257" y="599664"/>
                          <a:pt x="82073" y="599506"/>
                        </a:cubicBezTo>
                        <a:cubicBezTo>
                          <a:pt x="75044" y="593481"/>
                          <a:pt x="72258" y="582502"/>
                          <a:pt x="75381" y="567995"/>
                        </a:cubicBezTo>
                        <a:lnTo>
                          <a:pt x="80731" y="543140"/>
                        </a:lnTo>
                        <a:lnTo>
                          <a:pt x="65433" y="539890"/>
                        </a:lnTo>
                        <a:lnTo>
                          <a:pt x="57909" y="537969"/>
                        </a:lnTo>
                        <a:cubicBezTo>
                          <a:pt x="43154" y="534203"/>
                          <a:pt x="34497" y="526521"/>
                          <a:pt x="32631" y="517198"/>
                        </a:cubicBezTo>
                        <a:cubicBezTo>
                          <a:pt x="32452" y="516992"/>
                          <a:pt x="32388" y="516758"/>
                          <a:pt x="32328" y="516523"/>
                        </a:cubicBezTo>
                        <a:cubicBezTo>
                          <a:pt x="31198" y="512034"/>
                          <a:pt x="31650" y="507148"/>
                          <a:pt x="33750" y="502131"/>
                        </a:cubicBezTo>
                        <a:lnTo>
                          <a:pt x="39837" y="493964"/>
                        </a:lnTo>
                        <a:lnTo>
                          <a:pt x="28578" y="491716"/>
                        </a:lnTo>
                        <a:cubicBezTo>
                          <a:pt x="23600" y="489301"/>
                          <a:pt x="20014" y="485819"/>
                          <a:pt x="17974" y="481524"/>
                        </a:cubicBezTo>
                        <a:cubicBezTo>
                          <a:pt x="17751" y="481370"/>
                          <a:pt x="17632" y="481158"/>
                          <a:pt x="17517" y="480945"/>
                        </a:cubicBezTo>
                        <a:cubicBezTo>
                          <a:pt x="13139" y="472787"/>
                          <a:pt x="14508" y="461542"/>
                          <a:pt x="22660" y="449144"/>
                        </a:cubicBezTo>
                        <a:lnTo>
                          <a:pt x="36629" y="427901"/>
                        </a:lnTo>
                        <a:lnTo>
                          <a:pt x="23537" y="419343"/>
                        </a:lnTo>
                        <a:lnTo>
                          <a:pt x="17215" y="414834"/>
                        </a:lnTo>
                        <a:cubicBezTo>
                          <a:pt x="4817" y="405992"/>
                          <a:pt x="-480" y="395701"/>
                          <a:pt x="1148" y="386334"/>
                        </a:cubicBezTo>
                        <a:cubicBezTo>
                          <a:pt x="1055" y="386078"/>
                          <a:pt x="1079" y="385836"/>
                          <a:pt x="1108" y="385595"/>
                        </a:cubicBezTo>
                        <a:cubicBezTo>
                          <a:pt x="1677" y="381002"/>
                          <a:pt x="3863" y="376608"/>
                          <a:pt x="7633" y="372689"/>
                        </a:cubicBezTo>
                        <a:lnTo>
                          <a:pt x="16260" y="367271"/>
                        </a:lnTo>
                        <a:lnTo>
                          <a:pt x="6573" y="361108"/>
                        </a:lnTo>
                        <a:cubicBezTo>
                          <a:pt x="2803" y="357059"/>
                          <a:pt x="718" y="352516"/>
                          <a:pt x="367" y="347774"/>
                        </a:cubicBezTo>
                        <a:cubicBezTo>
                          <a:pt x="215" y="347551"/>
                          <a:pt x="179" y="347309"/>
                          <a:pt x="149" y="347069"/>
                        </a:cubicBezTo>
                        <a:cubicBezTo>
                          <a:pt x="-985" y="337881"/>
                          <a:pt x="4353" y="327889"/>
                          <a:pt x="16433" y="319274"/>
                        </a:cubicBezTo>
                        <a:lnTo>
                          <a:pt x="37132" y="304510"/>
                        </a:lnTo>
                        <a:lnTo>
                          <a:pt x="28016" y="291801"/>
                        </a:lnTo>
                        <a:lnTo>
                          <a:pt x="23750" y="285313"/>
                        </a:lnTo>
                        <a:cubicBezTo>
                          <a:pt x="15384" y="272589"/>
                          <a:pt x="14162" y="261080"/>
                          <a:pt x="19064" y="252933"/>
                        </a:cubicBezTo>
                        <a:cubicBezTo>
                          <a:pt x="19069" y="252662"/>
                          <a:pt x="19179" y="252445"/>
                          <a:pt x="19294" y="252231"/>
                        </a:cubicBezTo>
                        <a:cubicBezTo>
                          <a:pt x="21483" y="248153"/>
                          <a:pt x="25109" y="244846"/>
                          <a:pt x="30041" y="242553"/>
                        </a:cubicBezTo>
                        <a:lnTo>
                          <a:pt x="40042" y="240618"/>
                        </a:lnTo>
                        <a:lnTo>
                          <a:pt x="33235" y="231371"/>
                        </a:lnTo>
                        <a:cubicBezTo>
                          <a:pt x="31183" y="226232"/>
                          <a:pt x="30879" y="221245"/>
                          <a:pt x="32265" y="216696"/>
                        </a:cubicBezTo>
                        <a:cubicBezTo>
                          <a:pt x="32203" y="216432"/>
                          <a:pt x="32257" y="216194"/>
                          <a:pt x="32317" y="215959"/>
                        </a:cubicBezTo>
                        <a:cubicBezTo>
                          <a:pt x="34578" y="206982"/>
                          <a:pt x="43164" y="199594"/>
                          <a:pt x="57542" y="195924"/>
                        </a:cubicBezTo>
                        <a:lnTo>
                          <a:pt x="82177" y="189634"/>
                        </a:lnTo>
                        <a:lnTo>
                          <a:pt x="78267" y="174491"/>
                        </a:lnTo>
                        <a:lnTo>
                          <a:pt x="76632" y="166900"/>
                        </a:lnTo>
                        <a:cubicBezTo>
                          <a:pt x="73427" y="152013"/>
                          <a:pt x="76445" y="140840"/>
                          <a:pt x="83960" y="135013"/>
                        </a:cubicBezTo>
                        <a:cubicBezTo>
                          <a:pt x="84063" y="134762"/>
                          <a:pt x="84244" y="134600"/>
                          <a:pt x="84428" y="134442"/>
                        </a:cubicBezTo>
                        <a:cubicBezTo>
                          <a:pt x="87942" y="131430"/>
                          <a:pt x="92517" y="129655"/>
                          <a:pt x="97944" y="129300"/>
                        </a:cubicBezTo>
                        <a:lnTo>
                          <a:pt x="107970" y="131108"/>
                        </a:lnTo>
                        <a:lnTo>
                          <a:pt x="104963" y="120027"/>
                        </a:lnTo>
                        <a:cubicBezTo>
                          <a:pt x="104906" y="114494"/>
                          <a:pt x="106424" y="109732"/>
                          <a:pt x="109359" y="105991"/>
                        </a:cubicBezTo>
                        <a:cubicBezTo>
                          <a:pt x="109397" y="105725"/>
                          <a:pt x="109534" y="105522"/>
                          <a:pt x="109675" y="105324"/>
                        </a:cubicBezTo>
                        <a:cubicBezTo>
                          <a:pt x="115026" y="97770"/>
                          <a:pt x="125701" y="93982"/>
                          <a:pt x="140434" y="95753"/>
                        </a:cubicBezTo>
                        <a:lnTo>
                          <a:pt x="165676" y="98788"/>
                        </a:lnTo>
                        <a:lnTo>
                          <a:pt x="167501" y="83255"/>
                        </a:lnTo>
                        <a:lnTo>
                          <a:pt x="168720" y="75586"/>
                        </a:lnTo>
                        <a:cubicBezTo>
                          <a:pt x="171109" y="60547"/>
                          <a:pt x="177959" y="51218"/>
                          <a:pt x="187070" y="48500"/>
                        </a:cubicBezTo>
                        <a:cubicBezTo>
                          <a:pt x="187258" y="48303"/>
                          <a:pt x="187486" y="48216"/>
                          <a:pt x="187714" y="48135"/>
                        </a:cubicBezTo>
                        <a:cubicBezTo>
                          <a:pt x="192080" y="46596"/>
                          <a:pt x="196986" y="46595"/>
                          <a:pt x="202175" y="48223"/>
                        </a:cubicBezTo>
                        <a:lnTo>
                          <a:pt x="210870" y="53531"/>
                        </a:lnTo>
                        <a:lnTo>
                          <a:pt x="212070" y="42112"/>
                        </a:lnTo>
                        <a:cubicBezTo>
                          <a:pt x="214014" y="36932"/>
                          <a:pt x="217151" y="33041"/>
                          <a:pt x="221239" y="30613"/>
                        </a:cubicBezTo>
                        <a:cubicBezTo>
                          <a:pt x="221372" y="30377"/>
                          <a:pt x="221572" y="30238"/>
                          <a:pt x="221774" y="30104"/>
                        </a:cubicBezTo>
                        <a:cubicBezTo>
                          <a:pt x="229492" y="24994"/>
                          <a:pt x="240815" y="25318"/>
                          <a:pt x="253913" y="32292"/>
                        </a:cubicBezTo>
                        <a:lnTo>
                          <a:pt x="276354" y="44240"/>
                        </a:lnTo>
                        <a:lnTo>
                          <a:pt x="283668" y="30415"/>
                        </a:lnTo>
                        <a:lnTo>
                          <a:pt x="287575" y="23704"/>
                        </a:lnTo>
                        <a:cubicBezTo>
                          <a:pt x="295236" y="10542"/>
                          <a:pt x="304992" y="4320"/>
                          <a:pt x="314471" y="5076"/>
                        </a:cubicBezTo>
                        <a:cubicBezTo>
                          <a:pt x="314717" y="4960"/>
                          <a:pt x="314961" y="4962"/>
                          <a:pt x="315202" y="4968"/>
                        </a:cubicBezTo>
                        <a:cubicBezTo>
                          <a:pt x="319829" y="5110"/>
                          <a:pt x="324405" y="6881"/>
                          <a:pt x="328656" y="10275"/>
                        </a:cubicBezTo>
                        <a:lnTo>
                          <a:pt x="334846" y="18365"/>
                        </a:lnTo>
                        <a:lnTo>
                          <a:pt x="340089" y="8150"/>
                        </a:lnTo>
                        <a:cubicBezTo>
                          <a:pt x="343774" y="4023"/>
                          <a:pt x="348104" y="1527"/>
                          <a:pt x="352793" y="740"/>
                        </a:cubicBezTo>
                        <a:cubicBezTo>
                          <a:pt x="353002" y="568"/>
                          <a:pt x="353240" y="511"/>
                          <a:pt x="353476" y="459"/>
                        </a:cubicBezTo>
                        <a:close/>
                      </a:path>
                    </a:pathLst>
                  </a:custGeom>
                  <a:solidFill>
                    <a:srgbClr val="2E6189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norm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500"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37" name="MH_SubTitle_1">
                  <a:extLst>
                    <a:ext uri="{FF2B5EF4-FFF2-40B4-BE49-F238E27FC236}">
                      <a16:creationId xmlns:a16="http://schemas.microsoft.com/office/drawing/2014/main" xmlns="" id="{B73C8EFF-582D-4DCC-8C0B-5D778E54A28B}"/>
                    </a:ext>
                  </a:extLst>
                </p:cNvPr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2589482" y="2028129"/>
                  <a:ext cx="1375003" cy="1375248"/>
                </a:xfrm>
                <a:prstGeom prst="ellipse">
                  <a:avLst/>
                </a:prstGeom>
                <a:noFill/>
                <a:ln>
                  <a:solidFill>
                    <a:srgbClr val="FEFFF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>
                    <a:solidFill>
                      <a:srgbClr val="FCFCFC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427" name="矩形 34"/>
              <p:cNvSpPr>
                <a:spLocks noChangeArrowheads="1"/>
              </p:cNvSpPr>
              <p:nvPr/>
            </p:nvSpPr>
            <p:spPr bwMode="auto">
              <a:xfrm>
                <a:off x="847414" y="1533892"/>
                <a:ext cx="121443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zh-CN" altLang="en-US" sz="3200" b="1">
                    <a:solidFill>
                      <a:schemeClr val="bg1"/>
                    </a:solidFill>
                    <a:latin typeface="黑体" pitchFamily="49" charset="-122"/>
                    <a:ea typeface="黑体" pitchFamily="49" charset="-122"/>
                  </a:rPr>
                  <a:t>颔联</a:t>
                </a:r>
                <a:endParaRPr lang="en-US" altLang="zh-CN" sz="32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20" grpId="0"/>
      <p:bldP spid="2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538413" y="963613"/>
            <a:ext cx="5138737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金 沙 水 拍 云 崖 暖，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大 渡 桥 横 铁 索 寒。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更 喜 </a:t>
            </a:r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岷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 山 千 里 雪，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三 军 过 后 尽 开 颜。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525838" y="1055688"/>
            <a:ext cx="438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760913" y="1055688"/>
            <a:ext cx="438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525838" y="1849438"/>
            <a:ext cx="438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760913" y="1849438"/>
            <a:ext cx="438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525838" y="2736850"/>
            <a:ext cx="43815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760913" y="2736850"/>
            <a:ext cx="43815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525838" y="3529013"/>
            <a:ext cx="438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4760913" y="3529013"/>
            <a:ext cx="438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365750" y="3529013"/>
            <a:ext cx="438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/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632200" y="2438400"/>
            <a:ext cx="987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</a:rPr>
              <a:t>mín</a:t>
            </a:r>
            <a:endParaRPr lang="zh-CN" altLang="en-US" sz="2800" b="1">
              <a:solidFill>
                <a:srgbClr val="FF0000"/>
              </a:solidFill>
              <a:latin typeface="宋体" pitchFamily="2" charset="-122"/>
            </a:endParaRPr>
          </a:p>
        </p:txBody>
      </p:sp>
      <p:grpSp>
        <p:nvGrpSpPr>
          <p:cNvPr id="16397" name="组合 14"/>
          <p:cNvGrpSpPr>
            <a:grpSpLocks/>
          </p:cNvGrpSpPr>
          <p:nvPr/>
        </p:nvGrpSpPr>
        <p:grpSpPr bwMode="auto">
          <a:xfrm>
            <a:off x="704850" y="963613"/>
            <a:ext cx="6753225" cy="2074862"/>
            <a:chOff x="868455" y="911986"/>
            <a:chExt cx="6751857" cy="2075267"/>
          </a:xfrm>
        </p:grpSpPr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xmlns="" id="{FBB1268E-6E0B-4603-A366-92FED6422EA1}"/>
                </a:ext>
              </a:extLst>
            </p:cNvPr>
            <p:cNvSpPr/>
            <p:nvPr/>
          </p:nvSpPr>
          <p:spPr>
            <a:xfrm>
              <a:off x="1539832" y="996139"/>
              <a:ext cx="6080480" cy="1452847"/>
            </a:xfrm>
            <a:prstGeom prst="roundRect">
              <a:avLst/>
            </a:prstGeom>
            <a:noFill/>
            <a:ln>
              <a:solidFill>
                <a:srgbClr val="2E6189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18456" name="组合 16"/>
            <p:cNvGrpSpPr>
              <a:grpSpLocks/>
            </p:cNvGrpSpPr>
            <p:nvPr/>
          </p:nvGrpSpPr>
          <p:grpSpPr bwMode="auto">
            <a:xfrm>
              <a:off x="868455" y="911986"/>
              <a:ext cx="1547152" cy="2075267"/>
              <a:chOff x="681056" y="1086799"/>
              <a:chExt cx="1547152" cy="2075267"/>
            </a:xfrm>
          </p:grpSpPr>
          <p:grpSp>
            <p:nvGrpSpPr>
              <p:cNvPr id="18457" name="组合 17"/>
              <p:cNvGrpSpPr>
                <a:grpSpLocks/>
              </p:cNvGrpSpPr>
              <p:nvPr/>
            </p:nvGrpSpPr>
            <p:grpSpPr bwMode="auto">
              <a:xfrm>
                <a:off x="681056" y="1086799"/>
                <a:ext cx="1547152" cy="2075267"/>
                <a:chOff x="2409825" y="1846660"/>
                <a:chExt cx="1733550" cy="2325290"/>
              </a:xfrm>
            </p:grpSpPr>
            <p:grpSp>
              <p:nvGrpSpPr>
                <p:cNvPr id="18459" name="组合 19"/>
                <p:cNvGrpSpPr>
                  <a:grpSpLocks/>
                </p:cNvGrpSpPr>
                <p:nvPr/>
              </p:nvGrpSpPr>
              <p:grpSpPr bwMode="auto">
                <a:xfrm>
                  <a:off x="2409825" y="1846660"/>
                  <a:ext cx="1733550" cy="2325290"/>
                  <a:chOff x="2409825" y="1846660"/>
                  <a:chExt cx="1733550" cy="2325290"/>
                </a:xfrm>
              </p:grpSpPr>
              <p:sp>
                <p:nvSpPr>
                  <p:cNvPr id="22" name="MH_Other_1">
                    <a:extLst>
                      <a:ext uri="{FF2B5EF4-FFF2-40B4-BE49-F238E27FC236}">
                        <a16:creationId xmlns:a16="http://schemas.microsoft.com/office/drawing/2014/main" xmlns="" id="{73454897-27EB-4142-A284-ECCA036AA9A4}"/>
                      </a:ext>
                    </a:extLst>
                  </p:cNvPr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3007367" y="3348225"/>
                    <a:ext cx="538856" cy="823725"/>
                  </a:xfrm>
                  <a:custGeom>
                    <a:avLst/>
                    <a:gdLst>
                      <a:gd name="connsiteX0" fmla="*/ 0 w 863600"/>
                      <a:gd name="connsiteY0" fmla="*/ 0 h 1552551"/>
                      <a:gd name="connsiteX1" fmla="*/ 863600 w 863600"/>
                      <a:gd name="connsiteY1" fmla="*/ 0 h 1552551"/>
                      <a:gd name="connsiteX2" fmla="*/ 863600 w 863600"/>
                      <a:gd name="connsiteY2" fmla="*/ 1552551 h 1552551"/>
                      <a:gd name="connsiteX3" fmla="*/ 863599 w 863600"/>
                      <a:gd name="connsiteY3" fmla="*/ 1552551 h 1552551"/>
                      <a:gd name="connsiteX4" fmla="*/ 431800 w 863600"/>
                      <a:gd name="connsiteY4" fmla="*/ 1100666 h 1552551"/>
                      <a:gd name="connsiteX5" fmla="*/ 1 w 863600"/>
                      <a:gd name="connsiteY5" fmla="*/ 1552551 h 1552551"/>
                      <a:gd name="connsiteX6" fmla="*/ 0 w 863600"/>
                      <a:gd name="connsiteY6" fmla="*/ 1552551 h 1552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00" h="1552551">
                        <a:moveTo>
                          <a:pt x="0" y="0"/>
                        </a:moveTo>
                        <a:lnTo>
                          <a:pt x="863600" y="0"/>
                        </a:lnTo>
                        <a:lnTo>
                          <a:pt x="863600" y="1552551"/>
                        </a:lnTo>
                        <a:lnTo>
                          <a:pt x="863599" y="1552551"/>
                        </a:lnTo>
                        <a:lnTo>
                          <a:pt x="431800" y="1100666"/>
                        </a:lnTo>
                        <a:lnTo>
                          <a:pt x="1" y="1552551"/>
                        </a:lnTo>
                        <a:lnTo>
                          <a:pt x="0" y="1552551"/>
                        </a:lnTo>
                        <a:close/>
                      </a:path>
                    </a:pathLst>
                  </a:custGeom>
                  <a:solidFill>
                    <a:srgbClr val="99CC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norm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5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3" name="MH_Other_2">
                    <a:extLst>
                      <a:ext uri="{FF2B5EF4-FFF2-40B4-BE49-F238E27FC236}">
                        <a16:creationId xmlns:a16="http://schemas.microsoft.com/office/drawing/2014/main" xmlns="" id="{DE84C1AA-42CB-4F4B-8619-EE33AA555DFA}"/>
                      </a:ext>
                    </a:extLst>
                  </p:cNvPr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409825" y="1846660"/>
                    <a:ext cx="1733940" cy="1736407"/>
                  </a:xfrm>
                  <a:custGeom>
                    <a:avLst/>
                    <a:gdLst>
                      <a:gd name="connsiteX0" fmla="*/ 353476 w 732149"/>
                      <a:gd name="connsiteY0" fmla="*/ 459 h 734175"/>
                      <a:gd name="connsiteX1" fmla="*/ 382655 w 732149"/>
                      <a:gd name="connsiteY1" fmla="*/ 14109 h 734175"/>
                      <a:gd name="connsiteX2" fmla="*/ 399265 w 732149"/>
                      <a:gd name="connsiteY2" fmla="*/ 33356 h 734175"/>
                      <a:gd name="connsiteX3" fmla="*/ 411078 w 732149"/>
                      <a:gd name="connsiteY3" fmla="*/ 23107 h 734175"/>
                      <a:gd name="connsiteX4" fmla="*/ 417145 w 732149"/>
                      <a:gd name="connsiteY4" fmla="*/ 18261 h 734175"/>
                      <a:gd name="connsiteX5" fmla="*/ 448955 w 732149"/>
                      <a:gd name="connsiteY5" fmla="*/ 10607 h 734175"/>
                      <a:gd name="connsiteX6" fmla="*/ 449676 w 732149"/>
                      <a:gd name="connsiteY6" fmla="*/ 10771 h 734175"/>
                      <a:gd name="connsiteX7" fmla="*/ 460305 w 732149"/>
                      <a:gd name="connsiteY7" fmla="*/ 20578 h 734175"/>
                      <a:gd name="connsiteX8" fmla="*/ 463153 w 732149"/>
                      <a:gd name="connsiteY8" fmla="*/ 30359 h 734175"/>
                      <a:gd name="connsiteX9" fmla="*/ 471733 w 732149"/>
                      <a:gd name="connsiteY9" fmla="*/ 22728 h 734175"/>
                      <a:gd name="connsiteX10" fmla="*/ 486255 w 732149"/>
                      <a:gd name="connsiteY10" fmla="*/ 20407 h 734175"/>
                      <a:gd name="connsiteX11" fmla="*/ 486994 w 732149"/>
                      <a:gd name="connsiteY11" fmla="*/ 20391 h 734175"/>
                      <a:gd name="connsiteX12" fmla="*/ 509272 w 732149"/>
                      <a:gd name="connsiteY12" fmla="*/ 43661 h 734175"/>
                      <a:gd name="connsiteX13" fmla="*/ 517807 w 732149"/>
                      <a:gd name="connsiteY13" fmla="*/ 67609 h 734175"/>
                      <a:gd name="connsiteX14" fmla="*/ 532525 w 732149"/>
                      <a:gd name="connsiteY14" fmla="*/ 62319 h 734175"/>
                      <a:gd name="connsiteX15" fmla="*/ 539934 w 732149"/>
                      <a:gd name="connsiteY15" fmla="*/ 59992 h 734175"/>
                      <a:gd name="connsiteX16" fmla="*/ 572360 w 732149"/>
                      <a:gd name="connsiteY16" fmla="*/ 64345 h 734175"/>
                      <a:gd name="connsiteX17" fmla="*/ 572972 w 732149"/>
                      <a:gd name="connsiteY17" fmla="*/ 64760 h 734175"/>
                      <a:gd name="connsiteX18" fmla="*/ 579339 w 732149"/>
                      <a:gd name="connsiteY18" fmla="*/ 77743 h 734175"/>
                      <a:gd name="connsiteX19" fmla="*/ 578465 w 732149"/>
                      <a:gd name="connsiteY19" fmla="*/ 87893 h 734175"/>
                      <a:gd name="connsiteX20" fmla="*/ 589220 w 732149"/>
                      <a:gd name="connsiteY20" fmla="*/ 83876 h 734175"/>
                      <a:gd name="connsiteX21" fmla="*/ 603602 w 732149"/>
                      <a:gd name="connsiteY21" fmla="*/ 86959 h 734175"/>
                      <a:gd name="connsiteX22" fmla="*/ 604296 w 732149"/>
                      <a:gd name="connsiteY22" fmla="*/ 87211 h 734175"/>
                      <a:gd name="connsiteX23" fmla="*/ 616662 w 732149"/>
                      <a:gd name="connsiteY23" fmla="*/ 116957 h 734175"/>
                      <a:gd name="connsiteX24" fmla="*/ 615970 w 732149"/>
                      <a:gd name="connsiteY24" fmla="*/ 142371 h 734175"/>
                      <a:gd name="connsiteX25" fmla="*/ 631605 w 732149"/>
                      <a:gd name="connsiteY25" fmla="*/ 142755 h 734175"/>
                      <a:gd name="connsiteX26" fmla="*/ 639354 w 732149"/>
                      <a:gd name="connsiteY26" fmla="*/ 143260 h 734175"/>
                      <a:gd name="connsiteX27" fmla="*/ 668018 w 732149"/>
                      <a:gd name="connsiteY27" fmla="*/ 159034 h 734175"/>
                      <a:gd name="connsiteX28" fmla="*/ 668440 w 732149"/>
                      <a:gd name="connsiteY28" fmla="*/ 159641 h 734175"/>
                      <a:gd name="connsiteX29" fmla="*/ 669687 w 732149"/>
                      <a:gd name="connsiteY29" fmla="*/ 174049 h 734175"/>
                      <a:gd name="connsiteX30" fmla="*/ 665205 w 732149"/>
                      <a:gd name="connsiteY30" fmla="*/ 183196 h 734175"/>
                      <a:gd name="connsiteX31" fmla="*/ 676686 w 732149"/>
                      <a:gd name="connsiteY31" fmla="*/ 183337 h 734175"/>
                      <a:gd name="connsiteX32" fmla="*/ 688981 w 732149"/>
                      <a:gd name="connsiteY32" fmla="*/ 191406 h 734175"/>
                      <a:gd name="connsiteX33" fmla="*/ 689537 w 732149"/>
                      <a:gd name="connsiteY33" fmla="*/ 191892 h 734175"/>
                      <a:gd name="connsiteX34" fmla="*/ 690325 w 732149"/>
                      <a:gd name="connsiteY34" fmla="*/ 224097 h 734175"/>
                      <a:gd name="connsiteX35" fmla="*/ 680499 w 732149"/>
                      <a:gd name="connsiteY35" fmla="*/ 247545 h 734175"/>
                      <a:gd name="connsiteX36" fmla="*/ 694938 w 732149"/>
                      <a:gd name="connsiteY36" fmla="*/ 253551 h 734175"/>
                      <a:gd name="connsiteX37" fmla="*/ 701982 w 732149"/>
                      <a:gd name="connsiteY37" fmla="*/ 256821 h 734175"/>
                      <a:gd name="connsiteX38" fmla="*/ 723012 w 732149"/>
                      <a:gd name="connsiteY38" fmla="*/ 281884 h 734175"/>
                      <a:gd name="connsiteX39" fmla="*/ 723186 w 732149"/>
                      <a:gd name="connsiteY39" fmla="*/ 282603 h 734175"/>
                      <a:gd name="connsiteX40" fmla="*/ 719144 w 732149"/>
                      <a:gd name="connsiteY40" fmla="*/ 296488 h 734175"/>
                      <a:gd name="connsiteX41" fmla="*/ 711660 w 732149"/>
                      <a:gd name="connsiteY41" fmla="*/ 303399 h 734175"/>
                      <a:gd name="connsiteX42" fmla="*/ 722315 w 732149"/>
                      <a:gd name="connsiteY42" fmla="*/ 307676 h 734175"/>
                      <a:gd name="connsiteX43" fmla="*/ 730865 w 732149"/>
                      <a:gd name="connsiteY43" fmla="*/ 319643 h 734175"/>
                      <a:gd name="connsiteX44" fmla="*/ 731208 w 732149"/>
                      <a:gd name="connsiteY44" fmla="*/ 320297 h 734175"/>
                      <a:gd name="connsiteX45" fmla="*/ 720309 w 732149"/>
                      <a:gd name="connsiteY45" fmla="*/ 350610 h 734175"/>
                      <a:gd name="connsiteX46" fmla="*/ 702675 w 732149"/>
                      <a:gd name="connsiteY46" fmla="*/ 368926 h 734175"/>
                      <a:gd name="connsiteX47" fmla="*/ 713972 w 732149"/>
                      <a:gd name="connsiteY47" fmla="*/ 379743 h 734175"/>
                      <a:gd name="connsiteX48" fmla="*/ 719357 w 732149"/>
                      <a:gd name="connsiteY48" fmla="*/ 385337 h 734175"/>
                      <a:gd name="connsiteX49" fmla="*/ 729914 w 732149"/>
                      <a:gd name="connsiteY49" fmla="*/ 416305 h 734175"/>
                      <a:gd name="connsiteX50" fmla="*/ 729816 w 732149"/>
                      <a:gd name="connsiteY50" fmla="*/ 417038 h 734175"/>
                      <a:gd name="connsiteX51" fmla="*/ 721032 w 732149"/>
                      <a:gd name="connsiteY51" fmla="*/ 428526 h 734175"/>
                      <a:gd name="connsiteX52" fmla="*/ 711556 w 732149"/>
                      <a:gd name="connsiteY52" fmla="*/ 432265 h 734175"/>
                      <a:gd name="connsiteX53" fmla="*/ 719945 w 732149"/>
                      <a:gd name="connsiteY53" fmla="*/ 440104 h 734175"/>
                      <a:gd name="connsiteX54" fmla="*/ 723596 w 732149"/>
                      <a:gd name="connsiteY54" fmla="*/ 454351 h 734175"/>
                      <a:gd name="connsiteX55" fmla="*/ 723680 w 732149"/>
                      <a:gd name="connsiteY55" fmla="*/ 455086 h 734175"/>
                      <a:gd name="connsiteX56" fmla="*/ 702566 w 732149"/>
                      <a:gd name="connsiteY56" fmla="*/ 479414 h 734175"/>
                      <a:gd name="connsiteX57" fmla="*/ 679535 w 732149"/>
                      <a:gd name="connsiteY57" fmla="*/ 490110 h 734175"/>
                      <a:gd name="connsiteX58" fmla="*/ 686132 w 732149"/>
                      <a:gd name="connsiteY58" fmla="*/ 504290 h 734175"/>
                      <a:gd name="connsiteX59" fmla="*/ 689134 w 732149"/>
                      <a:gd name="connsiteY59" fmla="*/ 511451 h 734175"/>
                      <a:gd name="connsiteX60" fmla="*/ 687790 w 732149"/>
                      <a:gd name="connsiteY60" fmla="*/ 544141 h 734175"/>
                      <a:gd name="connsiteX61" fmla="*/ 687434 w 732149"/>
                      <a:gd name="connsiteY61" fmla="*/ 544790 h 734175"/>
                      <a:gd name="connsiteX62" fmla="*/ 675093 w 732149"/>
                      <a:gd name="connsiteY62" fmla="*/ 552328 h 734175"/>
                      <a:gd name="connsiteX63" fmla="*/ 664907 w 732149"/>
                      <a:gd name="connsiteY63" fmla="*/ 552393 h 734175"/>
                      <a:gd name="connsiteX64" fmla="*/ 669898 w 732149"/>
                      <a:gd name="connsiteY64" fmla="*/ 562733 h 734175"/>
                      <a:gd name="connsiteX65" fmla="*/ 668156 w 732149"/>
                      <a:gd name="connsiteY65" fmla="*/ 577337 h 734175"/>
                      <a:gd name="connsiteX66" fmla="*/ 667969 w 732149"/>
                      <a:gd name="connsiteY66" fmla="*/ 578050 h 734175"/>
                      <a:gd name="connsiteX67" fmla="*/ 639491 w 732149"/>
                      <a:gd name="connsiteY67" fmla="*/ 593110 h 734175"/>
                      <a:gd name="connsiteX68" fmla="*/ 614121 w 732149"/>
                      <a:gd name="connsiteY68" fmla="*/ 594766 h 734175"/>
                      <a:gd name="connsiteX69" fmla="*/ 615182 w 732149"/>
                      <a:gd name="connsiteY69" fmla="*/ 610370 h 734175"/>
                      <a:gd name="connsiteX70" fmla="*/ 615394 w 732149"/>
                      <a:gd name="connsiteY70" fmla="*/ 618131 h 734175"/>
                      <a:gd name="connsiteX71" fmla="*/ 602332 w 732149"/>
                      <a:gd name="connsiteY71" fmla="*/ 648129 h 734175"/>
                      <a:gd name="connsiteX72" fmla="*/ 601766 w 732149"/>
                      <a:gd name="connsiteY72" fmla="*/ 648605 h 734175"/>
                      <a:gd name="connsiteX73" fmla="*/ 587535 w 732149"/>
                      <a:gd name="connsiteY73" fmla="*/ 651177 h 734175"/>
                      <a:gd name="connsiteX74" fmla="*/ 578013 w 732149"/>
                      <a:gd name="connsiteY74" fmla="*/ 647557 h 734175"/>
                      <a:gd name="connsiteX75" fmla="*/ 578932 w 732149"/>
                      <a:gd name="connsiteY75" fmla="*/ 659001 h 734175"/>
                      <a:gd name="connsiteX76" fmla="*/ 572032 w 732149"/>
                      <a:gd name="connsiteY76" fmla="*/ 671989 h 734175"/>
                      <a:gd name="connsiteX77" fmla="*/ 571599 w 732149"/>
                      <a:gd name="connsiteY77" fmla="*/ 672588 h 734175"/>
                      <a:gd name="connsiteX78" fmla="*/ 539605 w 732149"/>
                      <a:gd name="connsiteY78" fmla="*/ 676343 h 734175"/>
                      <a:gd name="connsiteX79" fmla="*/ 515351 w 732149"/>
                      <a:gd name="connsiteY79" fmla="*/ 668722 h 734175"/>
                      <a:gd name="connsiteX80" fmla="*/ 510702 w 732149"/>
                      <a:gd name="connsiteY80" fmla="*/ 683656 h 734175"/>
                      <a:gd name="connsiteX81" fmla="*/ 508096 w 732149"/>
                      <a:gd name="connsiteY81" fmla="*/ 690970 h 734175"/>
                      <a:gd name="connsiteX82" fmla="*/ 485080 w 732149"/>
                      <a:gd name="connsiteY82" fmla="*/ 714223 h 734175"/>
                      <a:gd name="connsiteX83" fmla="*/ 484381 w 732149"/>
                      <a:gd name="connsiteY83" fmla="*/ 714463 h 734175"/>
                      <a:gd name="connsiteX84" fmla="*/ 470181 w 732149"/>
                      <a:gd name="connsiteY84" fmla="*/ 711720 h 734175"/>
                      <a:gd name="connsiteX85" fmla="*/ 462610 w 732149"/>
                      <a:gd name="connsiteY85" fmla="*/ 704905 h 734175"/>
                      <a:gd name="connsiteX86" fmla="*/ 459332 w 732149"/>
                      <a:gd name="connsiteY86" fmla="*/ 715909 h 734175"/>
                      <a:gd name="connsiteX87" fmla="*/ 448206 w 732149"/>
                      <a:gd name="connsiteY87" fmla="*/ 725526 h 734175"/>
                      <a:gd name="connsiteX88" fmla="*/ 447587 w 732149"/>
                      <a:gd name="connsiteY88" fmla="*/ 725928 h 734175"/>
                      <a:gd name="connsiteX89" fmla="*/ 416397 w 732149"/>
                      <a:gd name="connsiteY89" fmla="*/ 717873 h 734175"/>
                      <a:gd name="connsiteX90" fmla="*/ 396533 w 732149"/>
                      <a:gd name="connsiteY90" fmla="*/ 702005 h 734175"/>
                      <a:gd name="connsiteX91" fmla="*/ 386804 w 732149"/>
                      <a:gd name="connsiteY91" fmla="*/ 714250 h 734175"/>
                      <a:gd name="connsiteX92" fmla="*/ 381731 w 732149"/>
                      <a:gd name="connsiteY92" fmla="*/ 720129 h 734175"/>
                      <a:gd name="connsiteX93" fmla="*/ 351870 w 732149"/>
                      <a:gd name="connsiteY93" fmla="*/ 733498 h 734175"/>
                      <a:gd name="connsiteX94" fmla="*/ 351131 w 732149"/>
                      <a:gd name="connsiteY94" fmla="*/ 733468 h 734175"/>
                      <a:gd name="connsiteX95" fmla="*/ 338881 w 732149"/>
                      <a:gd name="connsiteY95" fmla="*/ 725782 h 734175"/>
                      <a:gd name="connsiteX96" fmla="*/ 334283 w 732149"/>
                      <a:gd name="connsiteY96" fmla="*/ 716692 h 734175"/>
                      <a:gd name="connsiteX97" fmla="*/ 327252 w 732149"/>
                      <a:gd name="connsiteY97" fmla="*/ 725769 h 734175"/>
                      <a:gd name="connsiteX98" fmla="*/ 313403 w 732149"/>
                      <a:gd name="connsiteY98" fmla="*/ 730718 h 734175"/>
                      <a:gd name="connsiteX99" fmla="*/ 312680 w 732149"/>
                      <a:gd name="connsiteY99" fmla="*/ 730869 h 734175"/>
                      <a:gd name="connsiteX100" fmla="*/ 286506 w 732149"/>
                      <a:gd name="connsiteY100" fmla="*/ 712090 h 734175"/>
                      <a:gd name="connsiteX101" fmla="*/ 273715 w 732149"/>
                      <a:gd name="connsiteY101" fmla="*/ 690118 h 734175"/>
                      <a:gd name="connsiteX102" fmla="*/ 260219 w 732149"/>
                      <a:gd name="connsiteY102" fmla="*/ 698022 h 734175"/>
                      <a:gd name="connsiteX103" fmla="*/ 253366 w 732149"/>
                      <a:gd name="connsiteY103" fmla="*/ 701671 h 734175"/>
                      <a:gd name="connsiteX104" fmla="*/ 220691 w 732149"/>
                      <a:gd name="connsiteY104" fmla="*/ 703350 h 734175"/>
                      <a:gd name="connsiteX105" fmla="*/ 220014 w 732149"/>
                      <a:gd name="connsiteY105" fmla="*/ 703056 h 734175"/>
                      <a:gd name="connsiteX106" fmla="*/ 211368 w 732149"/>
                      <a:gd name="connsiteY106" fmla="*/ 691462 h 734175"/>
                      <a:gd name="connsiteX107" fmla="*/ 210364 w 732149"/>
                      <a:gd name="connsiteY107" fmla="*/ 681325 h 734175"/>
                      <a:gd name="connsiteX108" fmla="*/ 200529 w 732149"/>
                      <a:gd name="connsiteY108" fmla="*/ 687249 h 734175"/>
                      <a:gd name="connsiteX109" fmla="*/ 185827 w 732149"/>
                      <a:gd name="connsiteY109" fmla="*/ 686862 h 734175"/>
                      <a:gd name="connsiteX110" fmla="*/ 185097 w 732149"/>
                      <a:gd name="connsiteY110" fmla="*/ 686741 h 734175"/>
                      <a:gd name="connsiteX111" fmla="*/ 167476 w 732149"/>
                      <a:gd name="connsiteY111" fmla="*/ 659775 h 734175"/>
                      <a:gd name="connsiteX112" fmla="*/ 163487 w 732149"/>
                      <a:gd name="connsiteY112" fmla="*/ 634667 h 734175"/>
                      <a:gd name="connsiteX113" fmla="*/ 148046 w 732149"/>
                      <a:gd name="connsiteY113" fmla="*/ 637162 h 734175"/>
                      <a:gd name="connsiteX114" fmla="*/ 140336 w 732149"/>
                      <a:gd name="connsiteY114" fmla="*/ 638088 h 734175"/>
                      <a:gd name="connsiteX115" fmla="*/ 109263 w 732149"/>
                      <a:gd name="connsiteY115" fmla="*/ 627850 h 734175"/>
                      <a:gd name="connsiteX116" fmla="*/ 108737 w 732149"/>
                      <a:gd name="connsiteY116" fmla="*/ 627331 h 734175"/>
                      <a:gd name="connsiteX117" fmla="*/ 104863 w 732149"/>
                      <a:gd name="connsiteY117" fmla="*/ 613398 h 734175"/>
                      <a:gd name="connsiteX118" fmla="*/ 107589 w 732149"/>
                      <a:gd name="connsiteY118" fmla="*/ 603582 h 734175"/>
                      <a:gd name="connsiteX119" fmla="*/ 96278 w 732149"/>
                      <a:gd name="connsiteY119" fmla="*/ 605554 h 734175"/>
                      <a:gd name="connsiteX120" fmla="*/ 82708 w 732149"/>
                      <a:gd name="connsiteY120" fmla="*/ 599881 h 734175"/>
                      <a:gd name="connsiteX121" fmla="*/ 82073 w 732149"/>
                      <a:gd name="connsiteY121" fmla="*/ 599506 h 734175"/>
                      <a:gd name="connsiteX122" fmla="*/ 75381 w 732149"/>
                      <a:gd name="connsiteY122" fmla="*/ 567995 h 734175"/>
                      <a:gd name="connsiteX123" fmla="*/ 80731 w 732149"/>
                      <a:gd name="connsiteY123" fmla="*/ 543140 h 734175"/>
                      <a:gd name="connsiteX124" fmla="*/ 65433 w 732149"/>
                      <a:gd name="connsiteY124" fmla="*/ 539890 h 734175"/>
                      <a:gd name="connsiteX125" fmla="*/ 57909 w 732149"/>
                      <a:gd name="connsiteY125" fmla="*/ 537969 h 734175"/>
                      <a:gd name="connsiteX126" fmla="*/ 32631 w 732149"/>
                      <a:gd name="connsiteY126" fmla="*/ 517198 h 734175"/>
                      <a:gd name="connsiteX127" fmla="*/ 32328 w 732149"/>
                      <a:gd name="connsiteY127" fmla="*/ 516523 h 734175"/>
                      <a:gd name="connsiteX128" fmla="*/ 33750 w 732149"/>
                      <a:gd name="connsiteY128" fmla="*/ 502131 h 734175"/>
                      <a:gd name="connsiteX129" fmla="*/ 39837 w 732149"/>
                      <a:gd name="connsiteY129" fmla="*/ 493964 h 734175"/>
                      <a:gd name="connsiteX130" fmla="*/ 28578 w 732149"/>
                      <a:gd name="connsiteY130" fmla="*/ 491716 h 734175"/>
                      <a:gd name="connsiteX131" fmla="*/ 17974 w 732149"/>
                      <a:gd name="connsiteY131" fmla="*/ 481524 h 734175"/>
                      <a:gd name="connsiteX132" fmla="*/ 17517 w 732149"/>
                      <a:gd name="connsiteY132" fmla="*/ 480945 h 734175"/>
                      <a:gd name="connsiteX133" fmla="*/ 22660 w 732149"/>
                      <a:gd name="connsiteY133" fmla="*/ 449144 h 734175"/>
                      <a:gd name="connsiteX134" fmla="*/ 36629 w 732149"/>
                      <a:gd name="connsiteY134" fmla="*/ 427901 h 734175"/>
                      <a:gd name="connsiteX135" fmla="*/ 23537 w 732149"/>
                      <a:gd name="connsiteY135" fmla="*/ 419343 h 734175"/>
                      <a:gd name="connsiteX136" fmla="*/ 17215 w 732149"/>
                      <a:gd name="connsiteY136" fmla="*/ 414834 h 734175"/>
                      <a:gd name="connsiteX137" fmla="*/ 1148 w 732149"/>
                      <a:gd name="connsiteY137" fmla="*/ 386334 h 734175"/>
                      <a:gd name="connsiteX138" fmla="*/ 1108 w 732149"/>
                      <a:gd name="connsiteY138" fmla="*/ 385595 h 734175"/>
                      <a:gd name="connsiteX139" fmla="*/ 7633 w 732149"/>
                      <a:gd name="connsiteY139" fmla="*/ 372689 h 734175"/>
                      <a:gd name="connsiteX140" fmla="*/ 16260 w 732149"/>
                      <a:gd name="connsiteY140" fmla="*/ 367271 h 734175"/>
                      <a:gd name="connsiteX141" fmla="*/ 6573 w 732149"/>
                      <a:gd name="connsiteY141" fmla="*/ 361108 h 734175"/>
                      <a:gd name="connsiteX142" fmla="*/ 367 w 732149"/>
                      <a:gd name="connsiteY142" fmla="*/ 347774 h 734175"/>
                      <a:gd name="connsiteX143" fmla="*/ 149 w 732149"/>
                      <a:gd name="connsiteY143" fmla="*/ 347069 h 734175"/>
                      <a:gd name="connsiteX144" fmla="*/ 16433 w 732149"/>
                      <a:gd name="connsiteY144" fmla="*/ 319274 h 734175"/>
                      <a:gd name="connsiteX145" fmla="*/ 37132 w 732149"/>
                      <a:gd name="connsiteY145" fmla="*/ 304510 h 734175"/>
                      <a:gd name="connsiteX146" fmla="*/ 28016 w 732149"/>
                      <a:gd name="connsiteY146" fmla="*/ 291801 h 734175"/>
                      <a:gd name="connsiteX147" fmla="*/ 23750 w 732149"/>
                      <a:gd name="connsiteY147" fmla="*/ 285313 h 734175"/>
                      <a:gd name="connsiteX148" fmla="*/ 19064 w 732149"/>
                      <a:gd name="connsiteY148" fmla="*/ 252933 h 734175"/>
                      <a:gd name="connsiteX149" fmla="*/ 19294 w 732149"/>
                      <a:gd name="connsiteY149" fmla="*/ 252231 h 734175"/>
                      <a:gd name="connsiteX150" fmla="*/ 30041 w 732149"/>
                      <a:gd name="connsiteY150" fmla="*/ 242553 h 734175"/>
                      <a:gd name="connsiteX151" fmla="*/ 40042 w 732149"/>
                      <a:gd name="connsiteY151" fmla="*/ 240618 h 734175"/>
                      <a:gd name="connsiteX152" fmla="*/ 33235 w 732149"/>
                      <a:gd name="connsiteY152" fmla="*/ 231371 h 734175"/>
                      <a:gd name="connsiteX153" fmla="*/ 32265 w 732149"/>
                      <a:gd name="connsiteY153" fmla="*/ 216696 h 734175"/>
                      <a:gd name="connsiteX154" fmla="*/ 32317 w 732149"/>
                      <a:gd name="connsiteY154" fmla="*/ 215959 h 734175"/>
                      <a:gd name="connsiteX155" fmla="*/ 57542 w 732149"/>
                      <a:gd name="connsiteY155" fmla="*/ 195924 h 734175"/>
                      <a:gd name="connsiteX156" fmla="*/ 82177 w 732149"/>
                      <a:gd name="connsiteY156" fmla="*/ 189634 h 734175"/>
                      <a:gd name="connsiteX157" fmla="*/ 78267 w 732149"/>
                      <a:gd name="connsiteY157" fmla="*/ 174491 h 734175"/>
                      <a:gd name="connsiteX158" fmla="*/ 76632 w 732149"/>
                      <a:gd name="connsiteY158" fmla="*/ 166900 h 734175"/>
                      <a:gd name="connsiteX159" fmla="*/ 83960 w 732149"/>
                      <a:gd name="connsiteY159" fmla="*/ 135013 h 734175"/>
                      <a:gd name="connsiteX160" fmla="*/ 84428 w 732149"/>
                      <a:gd name="connsiteY160" fmla="*/ 134442 h 734175"/>
                      <a:gd name="connsiteX161" fmla="*/ 97944 w 732149"/>
                      <a:gd name="connsiteY161" fmla="*/ 129300 h 734175"/>
                      <a:gd name="connsiteX162" fmla="*/ 107970 w 732149"/>
                      <a:gd name="connsiteY162" fmla="*/ 131108 h 734175"/>
                      <a:gd name="connsiteX163" fmla="*/ 104963 w 732149"/>
                      <a:gd name="connsiteY163" fmla="*/ 120027 h 734175"/>
                      <a:gd name="connsiteX164" fmla="*/ 109359 w 732149"/>
                      <a:gd name="connsiteY164" fmla="*/ 105991 h 734175"/>
                      <a:gd name="connsiteX165" fmla="*/ 109675 w 732149"/>
                      <a:gd name="connsiteY165" fmla="*/ 105324 h 734175"/>
                      <a:gd name="connsiteX166" fmla="*/ 140434 w 732149"/>
                      <a:gd name="connsiteY166" fmla="*/ 95753 h 734175"/>
                      <a:gd name="connsiteX167" fmla="*/ 165676 w 732149"/>
                      <a:gd name="connsiteY167" fmla="*/ 98788 h 734175"/>
                      <a:gd name="connsiteX168" fmla="*/ 167501 w 732149"/>
                      <a:gd name="connsiteY168" fmla="*/ 83255 h 734175"/>
                      <a:gd name="connsiteX169" fmla="*/ 168720 w 732149"/>
                      <a:gd name="connsiteY169" fmla="*/ 75586 h 734175"/>
                      <a:gd name="connsiteX170" fmla="*/ 187070 w 732149"/>
                      <a:gd name="connsiteY170" fmla="*/ 48500 h 734175"/>
                      <a:gd name="connsiteX171" fmla="*/ 187714 w 732149"/>
                      <a:gd name="connsiteY171" fmla="*/ 48135 h 734175"/>
                      <a:gd name="connsiteX172" fmla="*/ 202175 w 732149"/>
                      <a:gd name="connsiteY172" fmla="*/ 48223 h 734175"/>
                      <a:gd name="connsiteX173" fmla="*/ 210870 w 732149"/>
                      <a:gd name="connsiteY173" fmla="*/ 53531 h 734175"/>
                      <a:gd name="connsiteX174" fmla="*/ 212070 w 732149"/>
                      <a:gd name="connsiteY174" fmla="*/ 42112 h 734175"/>
                      <a:gd name="connsiteX175" fmla="*/ 221239 w 732149"/>
                      <a:gd name="connsiteY175" fmla="*/ 30613 h 734175"/>
                      <a:gd name="connsiteX176" fmla="*/ 221774 w 732149"/>
                      <a:gd name="connsiteY176" fmla="*/ 30104 h 734175"/>
                      <a:gd name="connsiteX177" fmla="*/ 253913 w 732149"/>
                      <a:gd name="connsiteY177" fmla="*/ 32292 h 734175"/>
                      <a:gd name="connsiteX178" fmla="*/ 276354 w 732149"/>
                      <a:gd name="connsiteY178" fmla="*/ 44240 h 734175"/>
                      <a:gd name="connsiteX179" fmla="*/ 283668 w 732149"/>
                      <a:gd name="connsiteY179" fmla="*/ 30415 h 734175"/>
                      <a:gd name="connsiteX180" fmla="*/ 287575 w 732149"/>
                      <a:gd name="connsiteY180" fmla="*/ 23704 h 734175"/>
                      <a:gd name="connsiteX181" fmla="*/ 314471 w 732149"/>
                      <a:gd name="connsiteY181" fmla="*/ 5076 h 734175"/>
                      <a:gd name="connsiteX182" fmla="*/ 315202 w 732149"/>
                      <a:gd name="connsiteY182" fmla="*/ 4968 h 734175"/>
                      <a:gd name="connsiteX183" fmla="*/ 328656 w 732149"/>
                      <a:gd name="connsiteY183" fmla="*/ 10275 h 734175"/>
                      <a:gd name="connsiteX184" fmla="*/ 334846 w 732149"/>
                      <a:gd name="connsiteY184" fmla="*/ 18365 h 734175"/>
                      <a:gd name="connsiteX185" fmla="*/ 340089 w 732149"/>
                      <a:gd name="connsiteY185" fmla="*/ 8150 h 734175"/>
                      <a:gd name="connsiteX186" fmla="*/ 352793 w 732149"/>
                      <a:gd name="connsiteY186" fmla="*/ 740 h 734175"/>
                      <a:gd name="connsiteX187" fmla="*/ 353476 w 732149"/>
                      <a:gd name="connsiteY187" fmla="*/ 459 h 734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</a:cxnLst>
                    <a:rect l="l" t="t" r="r" b="b"/>
                    <a:pathLst>
                      <a:path w="732149" h="734175">
                        <a:moveTo>
                          <a:pt x="353476" y="459"/>
                        </a:moveTo>
                        <a:cubicBezTo>
                          <a:pt x="362520" y="-1519"/>
                          <a:pt x="372961" y="2874"/>
                          <a:pt x="382655" y="14109"/>
                        </a:cubicBezTo>
                        <a:lnTo>
                          <a:pt x="399265" y="33356"/>
                        </a:lnTo>
                        <a:lnTo>
                          <a:pt x="411078" y="23107"/>
                        </a:lnTo>
                        <a:lnTo>
                          <a:pt x="417145" y="18261"/>
                        </a:lnTo>
                        <a:cubicBezTo>
                          <a:pt x="429043" y="8756"/>
                          <a:pt x="440390" y="6477"/>
                          <a:pt x="448955" y="10607"/>
                        </a:cubicBezTo>
                        <a:cubicBezTo>
                          <a:pt x="449225" y="10587"/>
                          <a:pt x="449452" y="10677"/>
                          <a:pt x="449676" y="10771"/>
                        </a:cubicBezTo>
                        <a:cubicBezTo>
                          <a:pt x="453939" y="12574"/>
                          <a:pt x="457566" y="15879"/>
                          <a:pt x="460305" y="20578"/>
                        </a:cubicBezTo>
                        <a:lnTo>
                          <a:pt x="463153" y="30359"/>
                        </a:lnTo>
                        <a:lnTo>
                          <a:pt x="471733" y="22728"/>
                        </a:lnTo>
                        <a:cubicBezTo>
                          <a:pt x="476659" y="20211"/>
                          <a:pt x="481599" y="19447"/>
                          <a:pt x="486255" y="20407"/>
                        </a:cubicBezTo>
                        <a:cubicBezTo>
                          <a:pt x="486513" y="20322"/>
                          <a:pt x="486754" y="20355"/>
                          <a:pt x="486994" y="20391"/>
                        </a:cubicBezTo>
                        <a:cubicBezTo>
                          <a:pt x="496141" y="21814"/>
                          <a:pt x="504290" y="29683"/>
                          <a:pt x="509272" y="43661"/>
                        </a:cubicBezTo>
                        <a:lnTo>
                          <a:pt x="517807" y="67609"/>
                        </a:lnTo>
                        <a:lnTo>
                          <a:pt x="532525" y="62319"/>
                        </a:lnTo>
                        <a:lnTo>
                          <a:pt x="539934" y="59992"/>
                        </a:lnTo>
                        <a:cubicBezTo>
                          <a:pt x="554460" y="55427"/>
                          <a:pt x="565865" y="57401"/>
                          <a:pt x="572360" y="64345"/>
                        </a:cubicBezTo>
                        <a:cubicBezTo>
                          <a:pt x="572619" y="64424"/>
                          <a:pt x="572798" y="64591"/>
                          <a:pt x="572972" y="64760"/>
                        </a:cubicBezTo>
                        <a:cubicBezTo>
                          <a:pt x="576296" y="67980"/>
                          <a:pt x="578484" y="72372"/>
                          <a:pt x="579339" y="77743"/>
                        </a:cubicBezTo>
                        <a:lnTo>
                          <a:pt x="578465" y="87893"/>
                        </a:lnTo>
                        <a:lnTo>
                          <a:pt x="589220" y="83876"/>
                        </a:lnTo>
                        <a:cubicBezTo>
                          <a:pt x="594724" y="83308"/>
                          <a:pt x="599606" y="84381"/>
                          <a:pt x="603602" y="86959"/>
                        </a:cubicBezTo>
                        <a:cubicBezTo>
                          <a:pt x="603872" y="86972"/>
                          <a:pt x="604084" y="87089"/>
                          <a:pt x="604296" y="87211"/>
                        </a:cubicBezTo>
                        <a:cubicBezTo>
                          <a:pt x="612311" y="91842"/>
                          <a:pt x="617068" y="102122"/>
                          <a:pt x="616662" y="116957"/>
                        </a:cubicBezTo>
                        <a:lnTo>
                          <a:pt x="615970" y="142371"/>
                        </a:lnTo>
                        <a:lnTo>
                          <a:pt x="631605" y="142755"/>
                        </a:lnTo>
                        <a:lnTo>
                          <a:pt x="639354" y="143260"/>
                        </a:lnTo>
                        <a:cubicBezTo>
                          <a:pt x="654549" y="144251"/>
                          <a:pt x="664471" y="150212"/>
                          <a:pt x="668018" y="159034"/>
                        </a:cubicBezTo>
                        <a:cubicBezTo>
                          <a:pt x="668232" y="159202"/>
                          <a:pt x="668338" y="159421"/>
                          <a:pt x="668440" y="159641"/>
                        </a:cubicBezTo>
                        <a:cubicBezTo>
                          <a:pt x="670375" y="163845"/>
                          <a:pt x="670830" y="168731"/>
                          <a:pt x="669687" y="174049"/>
                        </a:cubicBezTo>
                        <a:lnTo>
                          <a:pt x="665205" y="183196"/>
                        </a:lnTo>
                        <a:lnTo>
                          <a:pt x="676686" y="183337"/>
                        </a:lnTo>
                        <a:cubicBezTo>
                          <a:pt x="682022" y="184796"/>
                          <a:pt x="686186" y="187559"/>
                          <a:pt x="688981" y="191406"/>
                        </a:cubicBezTo>
                        <a:cubicBezTo>
                          <a:pt x="689228" y="191516"/>
                          <a:pt x="689385" y="191702"/>
                          <a:pt x="689537" y="191892"/>
                        </a:cubicBezTo>
                        <a:cubicBezTo>
                          <a:pt x="695339" y="199106"/>
                          <a:pt x="696060" y="210411"/>
                          <a:pt x="690325" y="224097"/>
                        </a:cubicBezTo>
                        <a:lnTo>
                          <a:pt x="680499" y="247545"/>
                        </a:lnTo>
                        <a:lnTo>
                          <a:pt x="694938" y="253551"/>
                        </a:lnTo>
                        <a:lnTo>
                          <a:pt x="701982" y="256821"/>
                        </a:lnTo>
                        <a:cubicBezTo>
                          <a:pt x="715793" y="263235"/>
                          <a:pt x="722891" y="272377"/>
                          <a:pt x="723012" y="281884"/>
                        </a:cubicBezTo>
                        <a:cubicBezTo>
                          <a:pt x="723150" y="282118"/>
                          <a:pt x="723170" y="282361"/>
                          <a:pt x="723186" y="282603"/>
                        </a:cubicBezTo>
                        <a:cubicBezTo>
                          <a:pt x="723472" y="287223"/>
                          <a:pt x="722130" y="291943"/>
                          <a:pt x="719144" y="296488"/>
                        </a:cubicBezTo>
                        <a:lnTo>
                          <a:pt x="711660" y="303399"/>
                        </a:lnTo>
                        <a:lnTo>
                          <a:pt x="722315" y="307676"/>
                        </a:lnTo>
                        <a:cubicBezTo>
                          <a:pt x="726764" y="310965"/>
                          <a:pt x="729649" y="315047"/>
                          <a:pt x="730865" y="319643"/>
                        </a:cubicBezTo>
                        <a:cubicBezTo>
                          <a:pt x="731056" y="319835"/>
                          <a:pt x="731135" y="320066"/>
                          <a:pt x="731208" y="320297"/>
                        </a:cubicBezTo>
                        <a:cubicBezTo>
                          <a:pt x="734012" y="329120"/>
                          <a:pt x="730600" y="339922"/>
                          <a:pt x="720309" y="350610"/>
                        </a:cubicBezTo>
                        <a:lnTo>
                          <a:pt x="702675" y="368926"/>
                        </a:lnTo>
                        <a:lnTo>
                          <a:pt x="713972" y="379743"/>
                        </a:lnTo>
                        <a:lnTo>
                          <a:pt x="719357" y="385337"/>
                        </a:lnTo>
                        <a:cubicBezTo>
                          <a:pt x="729919" y="396306"/>
                          <a:pt x="733235" y="407396"/>
                          <a:pt x="729914" y="416305"/>
                        </a:cubicBezTo>
                        <a:cubicBezTo>
                          <a:pt x="729958" y="416573"/>
                          <a:pt x="729888" y="416807"/>
                          <a:pt x="729816" y="417038"/>
                        </a:cubicBezTo>
                        <a:cubicBezTo>
                          <a:pt x="728414" y="421449"/>
                          <a:pt x="725458" y="425365"/>
                          <a:pt x="721032" y="428526"/>
                        </a:cubicBezTo>
                        <a:lnTo>
                          <a:pt x="711556" y="432265"/>
                        </a:lnTo>
                        <a:lnTo>
                          <a:pt x="719945" y="440104"/>
                        </a:lnTo>
                        <a:cubicBezTo>
                          <a:pt x="722907" y="444777"/>
                          <a:pt x="724123" y="449626"/>
                          <a:pt x="723596" y="454351"/>
                        </a:cubicBezTo>
                        <a:cubicBezTo>
                          <a:pt x="723705" y="454599"/>
                          <a:pt x="723695" y="454842"/>
                          <a:pt x="723680" y="455086"/>
                        </a:cubicBezTo>
                        <a:cubicBezTo>
                          <a:pt x="723107" y="464325"/>
                          <a:pt x="716024" y="473165"/>
                          <a:pt x="702566" y="479414"/>
                        </a:cubicBezTo>
                        <a:lnTo>
                          <a:pt x="679535" y="490110"/>
                        </a:lnTo>
                        <a:lnTo>
                          <a:pt x="686132" y="504290"/>
                        </a:lnTo>
                        <a:lnTo>
                          <a:pt x="689134" y="511451"/>
                        </a:lnTo>
                        <a:cubicBezTo>
                          <a:pt x="695019" y="525496"/>
                          <a:pt x="694106" y="537034"/>
                          <a:pt x="687790" y="544141"/>
                        </a:cubicBezTo>
                        <a:cubicBezTo>
                          <a:pt x="687734" y="544407"/>
                          <a:pt x="687586" y="544601"/>
                          <a:pt x="687434" y="544790"/>
                        </a:cubicBezTo>
                        <a:cubicBezTo>
                          <a:pt x="684534" y="548397"/>
                          <a:pt x="680363" y="550981"/>
                          <a:pt x="675093" y="552328"/>
                        </a:cubicBezTo>
                        <a:lnTo>
                          <a:pt x="664907" y="552393"/>
                        </a:lnTo>
                        <a:lnTo>
                          <a:pt x="669898" y="562733"/>
                        </a:lnTo>
                        <a:cubicBezTo>
                          <a:pt x="670972" y="568161"/>
                          <a:pt x="670354" y="573120"/>
                          <a:pt x="668156" y="577337"/>
                        </a:cubicBezTo>
                        <a:cubicBezTo>
                          <a:pt x="668167" y="577607"/>
                          <a:pt x="668070" y="577830"/>
                          <a:pt x="667969" y="578050"/>
                        </a:cubicBezTo>
                        <a:cubicBezTo>
                          <a:pt x="664097" y="586459"/>
                          <a:pt x="654299" y="592144"/>
                          <a:pt x="639491" y="593110"/>
                        </a:cubicBezTo>
                        <a:lnTo>
                          <a:pt x="614121" y="594766"/>
                        </a:lnTo>
                        <a:lnTo>
                          <a:pt x="615182" y="610370"/>
                        </a:lnTo>
                        <a:lnTo>
                          <a:pt x="615394" y="618131"/>
                        </a:lnTo>
                        <a:cubicBezTo>
                          <a:pt x="615808" y="633355"/>
                          <a:pt x="610789" y="643783"/>
                          <a:pt x="602332" y="648129"/>
                        </a:cubicBezTo>
                        <a:cubicBezTo>
                          <a:pt x="602184" y="648357"/>
                          <a:pt x="601976" y="648484"/>
                          <a:pt x="601766" y="648605"/>
                        </a:cubicBezTo>
                        <a:cubicBezTo>
                          <a:pt x="597757" y="650920"/>
                          <a:pt x="592935" y="651823"/>
                          <a:pt x="587535" y="651177"/>
                        </a:cubicBezTo>
                        <a:lnTo>
                          <a:pt x="578013" y="647557"/>
                        </a:lnTo>
                        <a:lnTo>
                          <a:pt x="578932" y="659001"/>
                        </a:lnTo>
                        <a:cubicBezTo>
                          <a:pt x="577972" y="664450"/>
                          <a:pt x="575605" y="668852"/>
                          <a:pt x="572032" y="671989"/>
                        </a:cubicBezTo>
                        <a:cubicBezTo>
                          <a:pt x="571945" y="672246"/>
                          <a:pt x="571774" y="672418"/>
                          <a:pt x="571599" y="672588"/>
                        </a:cubicBezTo>
                        <a:cubicBezTo>
                          <a:pt x="564952" y="679030"/>
                          <a:pt x="553761" y="680792"/>
                          <a:pt x="539605" y="676343"/>
                        </a:cubicBezTo>
                        <a:lnTo>
                          <a:pt x="515351" y="668722"/>
                        </a:lnTo>
                        <a:lnTo>
                          <a:pt x="510702" y="683656"/>
                        </a:lnTo>
                        <a:lnTo>
                          <a:pt x="508096" y="690970"/>
                        </a:lnTo>
                        <a:cubicBezTo>
                          <a:pt x="502983" y="705314"/>
                          <a:pt x="494535" y="713225"/>
                          <a:pt x="485080" y="714223"/>
                        </a:cubicBezTo>
                        <a:cubicBezTo>
                          <a:pt x="484860" y="714382"/>
                          <a:pt x="484620" y="714425"/>
                          <a:pt x="484381" y="714463"/>
                        </a:cubicBezTo>
                        <a:cubicBezTo>
                          <a:pt x="479807" y="715174"/>
                          <a:pt x="474983" y="714274"/>
                          <a:pt x="470181" y="711720"/>
                        </a:cubicBezTo>
                        <a:lnTo>
                          <a:pt x="462610" y="704905"/>
                        </a:lnTo>
                        <a:lnTo>
                          <a:pt x="459332" y="715909"/>
                        </a:lnTo>
                        <a:cubicBezTo>
                          <a:pt x="456469" y="720643"/>
                          <a:pt x="452672" y="723892"/>
                          <a:pt x="448206" y="725526"/>
                        </a:cubicBezTo>
                        <a:cubicBezTo>
                          <a:pt x="448033" y="725734"/>
                          <a:pt x="447811" y="725834"/>
                          <a:pt x="447587" y="725928"/>
                        </a:cubicBezTo>
                        <a:cubicBezTo>
                          <a:pt x="439061" y="729534"/>
                          <a:pt x="427990" y="727135"/>
                          <a:pt x="416397" y="717873"/>
                        </a:cubicBezTo>
                        <a:lnTo>
                          <a:pt x="396533" y="702005"/>
                        </a:lnTo>
                        <a:lnTo>
                          <a:pt x="386804" y="714250"/>
                        </a:lnTo>
                        <a:lnTo>
                          <a:pt x="381731" y="720129"/>
                        </a:lnTo>
                        <a:cubicBezTo>
                          <a:pt x="371783" y="731658"/>
                          <a:pt x="361047" y="735983"/>
                          <a:pt x="351870" y="733498"/>
                        </a:cubicBezTo>
                        <a:cubicBezTo>
                          <a:pt x="351607" y="733566"/>
                          <a:pt x="351367" y="733521"/>
                          <a:pt x="351131" y="733468"/>
                        </a:cubicBezTo>
                        <a:cubicBezTo>
                          <a:pt x="346608" y="732479"/>
                          <a:pt x="342436" y="729897"/>
                          <a:pt x="338881" y="725782"/>
                        </a:cubicBezTo>
                        <a:lnTo>
                          <a:pt x="334283" y="716692"/>
                        </a:lnTo>
                        <a:lnTo>
                          <a:pt x="327252" y="725769"/>
                        </a:lnTo>
                        <a:cubicBezTo>
                          <a:pt x="322872" y="729149"/>
                          <a:pt x="318157" y="730806"/>
                          <a:pt x="313403" y="730718"/>
                        </a:cubicBezTo>
                        <a:cubicBezTo>
                          <a:pt x="313165" y="730849"/>
                          <a:pt x="312922" y="730862"/>
                          <a:pt x="312680" y="730869"/>
                        </a:cubicBezTo>
                        <a:cubicBezTo>
                          <a:pt x="303427" y="731151"/>
                          <a:pt x="293970" y="724915"/>
                          <a:pt x="286506" y="712090"/>
                        </a:cubicBezTo>
                        <a:lnTo>
                          <a:pt x="273715" y="690118"/>
                        </a:lnTo>
                        <a:lnTo>
                          <a:pt x="260219" y="698022"/>
                        </a:lnTo>
                        <a:lnTo>
                          <a:pt x="253366" y="701671"/>
                        </a:lnTo>
                        <a:cubicBezTo>
                          <a:pt x="239924" y="708828"/>
                          <a:pt x="228352" y="708983"/>
                          <a:pt x="220691" y="703350"/>
                        </a:cubicBezTo>
                        <a:cubicBezTo>
                          <a:pt x="220421" y="703319"/>
                          <a:pt x="220215" y="703189"/>
                          <a:pt x="220014" y="703056"/>
                        </a:cubicBezTo>
                        <a:cubicBezTo>
                          <a:pt x="216154" y="700500"/>
                          <a:pt x="213196" y="696586"/>
                          <a:pt x="211368" y="691462"/>
                        </a:cubicBezTo>
                        <a:lnTo>
                          <a:pt x="210364" y="681325"/>
                        </a:lnTo>
                        <a:lnTo>
                          <a:pt x="200529" y="687249"/>
                        </a:lnTo>
                        <a:cubicBezTo>
                          <a:pt x="195223" y="688819"/>
                          <a:pt x="190228" y="688662"/>
                          <a:pt x="185827" y="686862"/>
                        </a:cubicBezTo>
                        <a:cubicBezTo>
                          <a:pt x="185558" y="686898"/>
                          <a:pt x="185327" y="686822"/>
                          <a:pt x="185097" y="686741"/>
                        </a:cubicBezTo>
                        <a:cubicBezTo>
                          <a:pt x="176368" y="683662"/>
                          <a:pt x="169804" y="674431"/>
                          <a:pt x="167476" y="659775"/>
                        </a:cubicBezTo>
                        <a:lnTo>
                          <a:pt x="163487" y="634667"/>
                        </a:lnTo>
                        <a:lnTo>
                          <a:pt x="148046" y="637162"/>
                        </a:lnTo>
                        <a:lnTo>
                          <a:pt x="140336" y="638088"/>
                        </a:lnTo>
                        <a:cubicBezTo>
                          <a:pt x="125217" y="639907"/>
                          <a:pt x="114371" y="635871"/>
                          <a:pt x="109263" y="627850"/>
                        </a:cubicBezTo>
                        <a:cubicBezTo>
                          <a:pt x="109022" y="627725"/>
                          <a:pt x="108876" y="627529"/>
                          <a:pt x="108737" y="627331"/>
                        </a:cubicBezTo>
                        <a:cubicBezTo>
                          <a:pt x="106060" y="623554"/>
                          <a:pt x="104717" y="618836"/>
                          <a:pt x="104863" y="613398"/>
                        </a:cubicBezTo>
                        <a:lnTo>
                          <a:pt x="107589" y="603582"/>
                        </a:lnTo>
                        <a:lnTo>
                          <a:pt x="96278" y="605554"/>
                        </a:lnTo>
                        <a:cubicBezTo>
                          <a:pt x="90763" y="605101"/>
                          <a:pt x="86162" y="603150"/>
                          <a:pt x="82708" y="599881"/>
                        </a:cubicBezTo>
                        <a:cubicBezTo>
                          <a:pt x="82445" y="599819"/>
                          <a:pt x="82257" y="599664"/>
                          <a:pt x="82073" y="599506"/>
                        </a:cubicBezTo>
                        <a:cubicBezTo>
                          <a:pt x="75044" y="593481"/>
                          <a:pt x="72258" y="582502"/>
                          <a:pt x="75381" y="567995"/>
                        </a:cubicBezTo>
                        <a:lnTo>
                          <a:pt x="80731" y="543140"/>
                        </a:lnTo>
                        <a:lnTo>
                          <a:pt x="65433" y="539890"/>
                        </a:lnTo>
                        <a:lnTo>
                          <a:pt x="57909" y="537969"/>
                        </a:lnTo>
                        <a:cubicBezTo>
                          <a:pt x="43154" y="534203"/>
                          <a:pt x="34497" y="526521"/>
                          <a:pt x="32631" y="517198"/>
                        </a:cubicBezTo>
                        <a:cubicBezTo>
                          <a:pt x="32452" y="516992"/>
                          <a:pt x="32388" y="516758"/>
                          <a:pt x="32328" y="516523"/>
                        </a:cubicBezTo>
                        <a:cubicBezTo>
                          <a:pt x="31198" y="512034"/>
                          <a:pt x="31650" y="507148"/>
                          <a:pt x="33750" y="502131"/>
                        </a:cubicBezTo>
                        <a:lnTo>
                          <a:pt x="39837" y="493964"/>
                        </a:lnTo>
                        <a:lnTo>
                          <a:pt x="28578" y="491716"/>
                        </a:lnTo>
                        <a:cubicBezTo>
                          <a:pt x="23600" y="489301"/>
                          <a:pt x="20014" y="485819"/>
                          <a:pt x="17974" y="481524"/>
                        </a:cubicBezTo>
                        <a:cubicBezTo>
                          <a:pt x="17751" y="481370"/>
                          <a:pt x="17632" y="481158"/>
                          <a:pt x="17517" y="480945"/>
                        </a:cubicBezTo>
                        <a:cubicBezTo>
                          <a:pt x="13139" y="472787"/>
                          <a:pt x="14508" y="461542"/>
                          <a:pt x="22660" y="449144"/>
                        </a:cubicBezTo>
                        <a:lnTo>
                          <a:pt x="36629" y="427901"/>
                        </a:lnTo>
                        <a:lnTo>
                          <a:pt x="23537" y="419343"/>
                        </a:lnTo>
                        <a:lnTo>
                          <a:pt x="17215" y="414834"/>
                        </a:lnTo>
                        <a:cubicBezTo>
                          <a:pt x="4817" y="405992"/>
                          <a:pt x="-480" y="395701"/>
                          <a:pt x="1148" y="386334"/>
                        </a:cubicBezTo>
                        <a:cubicBezTo>
                          <a:pt x="1055" y="386078"/>
                          <a:pt x="1079" y="385836"/>
                          <a:pt x="1108" y="385595"/>
                        </a:cubicBezTo>
                        <a:cubicBezTo>
                          <a:pt x="1677" y="381002"/>
                          <a:pt x="3863" y="376608"/>
                          <a:pt x="7633" y="372689"/>
                        </a:cubicBezTo>
                        <a:lnTo>
                          <a:pt x="16260" y="367271"/>
                        </a:lnTo>
                        <a:lnTo>
                          <a:pt x="6573" y="361108"/>
                        </a:lnTo>
                        <a:cubicBezTo>
                          <a:pt x="2803" y="357059"/>
                          <a:pt x="718" y="352516"/>
                          <a:pt x="367" y="347774"/>
                        </a:cubicBezTo>
                        <a:cubicBezTo>
                          <a:pt x="215" y="347551"/>
                          <a:pt x="179" y="347309"/>
                          <a:pt x="149" y="347069"/>
                        </a:cubicBezTo>
                        <a:cubicBezTo>
                          <a:pt x="-985" y="337881"/>
                          <a:pt x="4353" y="327889"/>
                          <a:pt x="16433" y="319274"/>
                        </a:cubicBezTo>
                        <a:lnTo>
                          <a:pt x="37132" y="304510"/>
                        </a:lnTo>
                        <a:lnTo>
                          <a:pt x="28016" y="291801"/>
                        </a:lnTo>
                        <a:lnTo>
                          <a:pt x="23750" y="285313"/>
                        </a:lnTo>
                        <a:cubicBezTo>
                          <a:pt x="15384" y="272589"/>
                          <a:pt x="14162" y="261080"/>
                          <a:pt x="19064" y="252933"/>
                        </a:cubicBezTo>
                        <a:cubicBezTo>
                          <a:pt x="19069" y="252662"/>
                          <a:pt x="19179" y="252445"/>
                          <a:pt x="19294" y="252231"/>
                        </a:cubicBezTo>
                        <a:cubicBezTo>
                          <a:pt x="21483" y="248153"/>
                          <a:pt x="25109" y="244846"/>
                          <a:pt x="30041" y="242553"/>
                        </a:cubicBezTo>
                        <a:lnTo>
                          <a:pt x="40042" y="240618"/>
                        </a:lnTo>
                        <a:lnTo>
                          <a:pt x="33235" y="231371"/>
                        </a:lnTo>
                        <a:cubicBezTo>
                          <a:pt x="31183" y="226232"/>
                          <a:pt x="30879" y="221245"/>
                          <a:pt x="32265" y="216696"/>
                        </a:cubicBezTo>
                        <a:cubicBezTo>
                          <a:pt x="32203" y="216432"/>
                          <a:pt x="32257" y="216194"/>
                          <a:pt x="32317" y="215959"/>
                        </a:cubicBezTo>
                        <a:cubicBezTo>
                          <a:pt x="34578" y="206982"/>
                          <a:pt x="43164" y="199594"/>
                          <a:pt x="57542" y="195924"/>
                        </a:cubicBezTo>
                        <a:lnTo>
                          <a:pt x="82177" y="189634"/>
                        </a:lnTo>
                        <a:lnTo>
                          <a:pt x="78267" y="174491"/>
                        </a:lnTo>
                        <a:lnTo>
                          <a:pt x="76632" y="166900"/>
                        </a:lnTo>
                        <a:cubicBezTo>
                          <a:pt x="73427" y="152013"/>
                          <a:pt x="76445" y="140840"/>
                          <a:pt x="83960" y="135013"/>
                        </a:cubicBezTo>
                        <a:cubicBezTo>
                          <a:pt x="84063" y="134762"/>
                          <a:pt x="84244" y="134600"/>
                          <a:pt x="84428" y="134442"/>
                        </a:cubicBezTo>
                        <a:cubicBezTo>
                          <a:pt x="87942" y="131430"/>
                          <a:pt x="92517" y="129655"/>
                          <a:pt x="97944" y="129300"/>
                        </a:cubicBezTo>
                        <a:lnTo>
                          <a:pt x="107970" y="131108"/>
                        </a:lnTo>
                        <a:lnTo>
                          <a:pt x="104963" y="120027"/>
                        </a:lnTo>
                        <a:cubicBezTo>
                          <a:pt x="104906" y="114494"/>
                          <a:pt x="106424" y="109732"/>
                          <a:pt x="109359" y="105991"/>
                        </a:cubicBezTo>
                        <a:cubicBezTo>
                          <a:pt x="109397" y="105725"/>
                          <a:pt x="109534" y="105522"/>
                          <a:pt x="109675" y="105324"/>
                        </a:cubicBezTo>
                        <a:cubicBezTo>
                          <a:pt x="115026" y="97770"/>
                          <a:pt x="125701" y="93982"/>
                          <a:pt x="140434" y="95753"/>
                        </a:cubicBezTo>
                        <a:lnTo>
                          <a:pt x="165676" y="98788"/>
                        </a:lnTo>
                        <a:lnTo>
                          <a:pt x="167501" y="83255"/>
                        </a:lnTo>
                        <a:lnTo>
                          <a:pt x="168720" y="75586"/>
                        </a:lnTo>
                        <a:cubicBezTo>
                          <a:pt x="171109" y="60547"/>
                          <a:pt x="177959" y="51218"/>
                          <a:pt x="187070" y="48500"/>
                        </a:cubicBezTo>
                        <a:cubicBezTo>
                          <a:pt x="187258" y="48303"/>
                          <a:pt x="187486" y="48216"/>
                          <a:pt x="187714" y="48135"/>
                        </a:cubicBezTo>
                        <a:cubicBezTo>
                          <a:pt x="192080" y="46596"/>
                          <a:pt x="196986" y="46595"/>
                          <a:pt x="202175" y="48223"/>
                        </a:cubicBezTo>
                        <a:lnTo>
                          <a:pt x="210870" y="53531"/>
                        </a:lnTo>
                        <a:lnTo>
                          <a:pt x="212070" y="42112"/>
                        </a:lnTo>
                        <a:cubicBezTo>
                          <a:pt x="214014" y="36932"/>
                          <a:pt x="217151" y="33041"/>
                          <a:pt x="221239" y="30613"/>
                        </a:cubicBezTo>
                        <a:cubicBezTo>
                          <a:pt x="221372" y="30377"/>
                          <a:pt x="221572" y="30238"/>
                          <a:pt x="221774" y="30104"/>
                        </a:cubicBezTo>
                        <a:cubicBezTo>
                          <a:pt x="229492" y="24994"/>
                          <a:pt x="240815" y="25318"/>
                          <a:pt x="253913" y="32292"/>
                        </a:cubicBezTo>
                        <a:lnTo>
                          <a:pt x="276354" y="44240"/>
                        </a:lnTo>
                        <a:lnTo>
                          <a:pt x="283668" y="30415"/>
                        </a:lnTo>
                        <a:lnTo>
                          <a:pt x="287575" y="23704"/>
                        </a:lnTo>
                        <a:cubicBezTo>
                          <a:pt x="295236" y="10542"/>
                          <a:pt x="304992" y="4320"/>
                          <a:pt x="314471" y="5076"/>
                        </a:cubicBezTo>
                        <a:cubicBezTo>
                          <a:pt x="314717" y="4960"/>
                          <a:pt x="314961" y="4962"/>
                          <a:pt x="315202" y="4968"/>
                        </a:cubicBezTo>
                        <a:cubicBezTo>
                          <a:pt x="319829" y="5110"/>
                          <a:pt x="324405" y="6881"/>
                          <a:pt x="328656" y="10275"/>
                        </a:cubicBezTo>
                        <a:lnTo>
                          <a:pt x="334846" y="18365"/>
                        </a:lnTo>
                        <a:lnTo>
                          <a:pt x="340089" y="8150"/>
                        </a:lnTo>
                        <a:cubicBezTo>
                          <a:pt x="343774" y="4023"/>
                          <a:pt x="348104" y="1527"/>
                          <a:pt x="352793" y="740"/>
                        </a:cubicBezTo>
                        <a:cubicBezTo>
                          <a:pt x="353002" y="568"/>
                          <a:pt x="353240" y="511"/>
                          <a:pt x="353476" y="459"/>
                        </a:cubicBezTo>
                        <a:close/>
                      </a:path>
                    </a:pathLst>
                  </a:custGeom>
                  <a:solidFill>
                    <a:srgbClr val="2E6189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norm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500"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1" name="MH_SubTitle_1">
                  <a:extLst>
                    <a:ext uri="{FF2B5EF4-FFF2-40B4-BE49-F238E27FC236}">
                      <a16:creationId xmlns:a16="http://schemas.microsoft.com/office/drawing/2014/main" xmlns="" id="{3CE65CC6-42B9-48AE-BC5F-52ED670B9035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589444" y="2028129"/>
                  <a:ext cx="1374702" cy="1375248"/>
                </a:xfrm>
                <a:prstGeom prst="ellipse">
                  <a:avLst/>
                </a:prstGeom>
                <a:noFill/>
                <a:ln>
                  <a:solidFill>
                    <a:srgbClr val="FEFFF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>
                    <a:solidFill>
                      <a:srgbClr val="FCFCFC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458" name="矩形 18"/>
              <p:cNvSpPr>
                <a:spLocks noChangeArrowheads="1"/>
              </p:cNvSpPr>
              <p:nvPr/>
            </p:nvSpPr>
            <p:spPr bwMode="auto">
              <a:xfrm>
                <a:off x="847414" y="1533892"/>
                <a:ext cx="121443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zh-CN" altLang="en-US" sz="3200" b="1">
                    <a:solidFill>
                      <a:schemeClr val="bg1"/>
                    </a:solidFill>
                    <a:latin typeface="黑体" pitchFamily="49" charset="-122"/>
                    <a:ea typeface="黑体" pitchFamily="49" charset="-122"/>
                  </a:rPr>
                  <a:t>颈联</a:t>
                </a:r>
                <a:endParaRPr lang="en-US" altLang="zh-CN" sz="32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</p:grpSp>
      <p:grpSp>
        <p:nvGrpSpPr>
          <p:cNvPr id="16398" name="组合 23"/>
          <p:cNvGrpSpPr>
            <a:grpSpLocks/>
          </p:cNvGrpSpPr>
          <p:nvPr/>
        </p:nvGrpSpPr>
        <p:grpSpPr bwMode="auto">
          <a:xfrm flipH="1">
            <a:off x="1973263" y="2468563"/>
            <a:ext cx="6592887" cy="2076450"/>
            <a:chOff x="868455" y="911986"/>
            <a:chExt cx="6591404" cy="2075267"/>
          </a:xfrm>
        </p:grpSpPr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xmlns="" id="{D45A3C13-9D0A-47A8-857C-B0A50C61D5D0}"/>
                </a:ext>
              </a:extLst>
            </p:cNvPr>
            <p:cNvSpPr/>
            <p:nvPr/>
          </p:nvSpPr>
          <p:spPr>
            <a:xfrm>
              <a:off x="1539816" y="996075"/>
              <a:ext cx="5920043" cy="1694484"/>
            </a:xfrm>
            <a:prstGeom prst="roundRect">
              <a:avLst/>
            </a:prstGeom>
            <a:noFill/>
            <a:ln>
              <a:solidFill>
                <a:srgbClr val="2E6189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18448" name="组合 25"/>
            <p:cNvGrpSpPr>
              <a:grpSpLocks/>
            </p:cNvGrpSpPr>
            <p:nvPr/>
          </p:nvGrpSpPr>
          <p:grpSpPr bwMode="auto">
            <a:xfrm>
              <a:off x="868455" y="911986"/>
              <a:ext cx="1547464" cy="2075267"/>
              <a:chOff x="681056" y="1086799"/>
              <a:chExt cx="1547464" cy="2075267"/>
            </a:xfrm>
          </p:grpSpPr>
          <p:grpSp>
            <p:nvGrpSpPr>
              <p:cNvPr id="18449" name="组合 26"/>
              <p:cNvGrpSpPr>
                <a:grpSpLocks/>
              </p:cNvGrpSpPr>
              <p:nvPr/>
            </p:nvGrpSpPr>
            <p:grpSpPr bwMode="auto">
              <a:xfrm>
                <a:off x="681056" y="1086799"/>
                <a:ext cx="1547464" cy="2075267"/>
                <a:chOff x="2409824" y="1846660"/>
                <a:chExt cx="1733899" cy="2325290"/>
              </a:xfrm>
            </p:grpSpPr>
            <p:grpSp>
              <p:nvGrpSpPr>
                <p:cNvPr id="18451" name="组合 28"/>
                <p:cNvGrpSpPr>
                  <a:grpSpLocks/>
                </p:cNvGrpSpPr>
                <p:nvPr/>
              </p:nvGrpSpPr>
              <p:grpSpPr bwMode="auto">
                <a:xfrm>
                  <a:off x="2409824" y="1846660"/>
                  <a:ext cx="1733899" cy="2325290"/>
                  <a:chOff x="2409824" y="1846660"/>
                  <a:chExt cx="1733899" cy="2325290"/>
                </a:xfrm>
              </p:grpSpPr>
              <p:sp>
                <p:nvSpPr>
                  <p:cNvPr id="31" name="MH_Other_1">
                    <a:extLst>
                      <a:ext uri="{FF2B5EF4-FFF2-40B4-BE49-F238E27FC236}">
                        <a16:creationId xmlns:a16="http://schemas.microsoft.com/office/drawing/2014/main" xmlns="" id="{009A57D6-7F5C-43BF-B4EC-11F3C799D1DF}"/>
                      </a:ext>
                    </a:extLst>
                  </p:cNvPr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3007352" y="3348854"/>
                    <a:ext cx="538842" cy="823096"/>
                  </a:xfrm>
                  <a:custGeom>
                    <a:avLst/>
                    <a:gdLst>
                      <a:gd name="connsiteX0" fmla="*/ 0 w 863600"/>
                      <a:gd name="connsiteY0" fmla="*/ 0 h 1552551"/>
                      <a:gd name="connsiteX1" fmla="*/ 863600 w 863600"/>
                      <a:gd name="connsiteY1" fmla="*/ 0 h 1552551"/>
                      <a:gd name="connsiteX2" fmla="*/ 863600 w 863600"/>
                      <a:gd name="connsiteY2" fmla="*/ 1552551 h 1552551"/>
                      <a:gd name="connsiteX3" fmla="*/ 863599 w 863600"/>
                      <a:gd name="connsiteY3" fmla="*/ 1552551 h 1552551"/>
                      <a:gd name="connsiteX4" fmla="*/ 431800 w 863600"/>
                      <a:gd name="connsiteY4" fmla="*/ 1100666 h 1552551"/>
                      <a:gd name="connsiteX5" fmla="*/ 1 w 863600"/>
                      <a:gd name="connsiteY5" fmla="*/ 1552551 h 1552551"/>
                      <a:gd name="connsiteX6" fmla="*/ 0 w 863600"/>
                      <a:gd name="connsiteY6" fmla="*/ 1552551 h 1552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00" h="1552551">
                        <a:moveTo>
                          <a:pt x="0" y="0"/>
                        </a:moveTo>
                        <a:lnTo>
                          <a:pt x="863600" y="0"/>
                        </a:lnTo>
                        <a:lnTo>
                          <a:pt x="863600" y="1552551"/>
                        </a:lnTo>
                        <a:lnTo>
                          <a:pt x="863599" y="1552551"/>
                        </a:lnTo>
                        <a:lnTo>
                          <a:pt x="431800" y="1100666"/>
                        </a:lnTo>
                        <a:lnTo>
                          <a:pt x="1" y="1552551"/>
                        </a:lnTo>
                        <a:lnTo>
                          <a:pt x="0" y="1552551"/>
                        </a:lnTo>
                        <a:close/>
                      </a:path>
                    </a:pathLst>
                  </a:custGeom>
                  <a:solidFill>
                    <a:srgbClr val="99CC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norm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5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MH_Other_2">
                    <a:extLst>
                      <a:ext uri="{FF2B5EF4-FFF2-40B4-BE49-F238E27FC236}">
                        <a16:creationId xmlns:a16="http://schemas.microsoft.com/office/drawing/2014/main" xmlns="" id="{8521329D-ECCF-4E72-8366-B05F9EF63C93}"/>
                      </a:ext>
                    </a:extLst>
                  </p:cNvPr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09824" y="1846660"/>
                    <a:ext cx="1733899" cy="1736856"/>
                  </a:xfrm>
                  <a:custGeom>
                    <a:avLst/>
                    <a:gdLst>
                      <a:gd name="connsiteX0" fmla="*/ 353476 w 732149"/>
                      <a:gd name="connsiteY0" fmla="*/ 459 h 734175"/>
                      <a:gd name="connsiteX1" fmla="*/ 382655 w 732149"/>
                      <a:gd name="connsiteY1" fmla="*/ 14109 h 734175"/>
                      <a:gd name="connsiteX2" fmla="*/ 399265 w 732149"/>
                      <a:gd name="connsiteY2" fmla="*/ 33356 h 734175"/>
                      <a:gd name="connsiteX3" fmla="*/ 411078 w 732149"/>
                      <a:gd name="connsiteY3" fmla="*/ 23107 h 734175"/>
                      <a:gd name="connsiteX4" fmla="*/ 417145 w 732149"/>
                      <a:gd name="connsiteY4" fmla="*/ 18261 h 734175"/>
                      <a:gd name="connsiteX5" fmla="*/ 448955 w 732149"/>
                      <a:gd name="connsiteY5" fmla="*/ 10607 h 734175"/>
                      <a:gd name="connsiteX6" fmla="*/ 449676 w 732149"/>
                      <a:gd name="connsiteY6" fmla="*/ 10771 h 734175"/>
                      <a:gd name="connsiteX7" fmla="*/ 460305 w 732149"/>
                      <a:gd name="connsiteY7" fmla="*/ 20578 h 734175"/>
                      <a:gd name="connsiteX8" fmla="*/ 463153 w 732149"/>
                      <a:gd name="connsiteY8" fmla="*/ 30359 h 734175"/>
                      <a:gd name="connsiteX9" fmla="*/ 471733 w 732149"/>
                      <a:gd name="connsiteY9" fmla="*/ 22728 h 734175"/>
                      <a:gd name="connsiteX10" fmla="*/ 486255 w 732149"/>
                      <a:gd name="connsiteY10" fmla="*/ 20407 h 734175"/>
                      <a:gd name="connsiteX11" fmla="*/ 486994 w 732149"/>
                      <a:gd name="connsiteY11" fmla="*/ 20391 h 734175"/>
                      <a:gd name="connsiteX12" fmla="*/ 509272 w 732149"/>
                      <a:gd name="connsiteY12" fmla="*/ 43661 h 734175"/>
                      <a:gd name="connsiteX13" fmla="*/ 517807 w 732149"/>
                      <a:gd name="connsiteY13" fmla="*/ 67609 h 734175"/>
                      <a:gd name="connsiteX14" fmla="*/ 532525 w 732149"/>
                      <a:gd name="connsiteY14" fmla="*/ 62319 h 734175"/>
                      <a:gd name="connsiteX15" fmla="*/ 539934 w 732149"/>
                      <a:gd name="connsiteY15" fmla="*/ 59992 h 734175"/>
                      <a:gd name="connsiteX16" fmla="*/ 572360 w 732149"/>
                      <a:gd name="connsiteY16" fmla="*/ 64345 h 734175"/>
                      <a:gd name="connsiteX17" fmla="*/ 572972 w 732149"/>
                      <a:gd name="connsiteY17" fmla="*/ 64760 h 734175"/>
                      <a:gd name="connsiteX18" fmla="*/ 579339 w 732149"/>
                      <a:gd name="connsiteY18" fmla="*/ 77743 h 734175"/>
                      <a:gd name="connsiteX19" fmla="*/ 578465 w 732149"/>
                      <a:gd name="connsiteY19" fmla="*/ 87893 h 734175"/>
                      <a:gd name="connsiteX20" fmla="*/ 589220 w 732149"/>
                      <a:gd name="connsiteY20" fmla="*/ 83876 h 734175"/>
                      <a:gd name="connsiteX21" fmla="*/ 603602 w 732149"/>
                      <a:gd name="connsiteY21" fmla="*/ 86959 h 734175"/>
                      <a:gd name="connsiteX22" fmla="*/ 604296 w 732149"/>
                      <a:gd name="connsiteY22" fmla="*/ 87211 h 734175"/>
                      <a:gd name="connsiteX23" fmla="*/ 616662 w 732149"/>
                      <a:gd name="connsiteY23" fmla="*/ 116957 h 734175"/>
                      <a:gd name="connsiteX24" fmla="*/ 615970 w 732149"/>
                      <a:gd name="connsiteY24" fmla="*/ 142371 h 734175"/>
                      <a:gd name="connsiteX25" fmla="*/ 631605 w 732149"/>
                      <a:gd name="connsiteY25" fmla="*/ 142755 h 734175"/>
                      <a:gd name="connsiteX26" fmla="*/ 639354 w 732149"/>
                      <a:gd name="connsiteY26" fmla="*/ 143260 h 734175"/>
                      <a:gd name="connsiteX27" fmla="*/ 668018 w 732149"/>
                      <a:gd name="connsiteY27" fmla="*/ 159034 h 734175"/>
                      <a:gd name="connsiteX28" fmla="*/ 668440 w 732149"/>
                      <a:gd name="connsiteY28" fmla="*/ 159641 h 734175"/>
                      <a:gd name="connsiteX29" fmla="*/ 669687 w 732149"/>
                      <a:gd name="connsiteY29" fmla="*/ 174049 h 734175"/>
                      <a:gd name="connsiteX30" fmla="*/ 665205 w 732149"/>
                      <a:gd name="connsiteY30" fmla="*/ 183196 h 734175"/>
                      <a:gd name="connsiteX31" fmla="*/ 676686 w 732149"/>
                      <a:gd name="connsiteY31" fmla="*/ 183337 h 734175"/>
                      <a:gd name="connsiteX32" fmla="*/ 688981 w 732149"/>
                      <a:gd name="connsiteY32" fmla="*/ 191406 h 734175"/>
                      <a:gd name="connsiteX33" fmla="*/ 689537 w 732149"/>
                      <a:gd name="connsiteY33" fmla="*/ 191892 h 734175"/>
                      <a:gd name="connsiteX34" fmla="*/ 690325 w 732149"/>
                      <a:gd name="connsiteY34" fmla="*/ 224097 h 734175"/>
                      <a:gd name="connsiteX35" fmla="*/ 680499 w 732149"/>
                      <a:gd name="connsiteY35" fmla="*/ 247545 h 734175"/>
                      <a:gd name="connsiteX36" fmla="*/ 694938 w 732149"/>
                      <a:gd name="connsiteY36" fmla="*/ 253551 h 734175"/>
                      <a:gd name="connsiteX37" fmla="*/ 701982 w 732149"/>
                      <a:gd name="connsiteY37" fmla="*/ 256821 h 734175"/>
                      <a:gd name="connsiteX38" fmla="*/ 723012 w 732149"/>
                      <a:gd name="connsiteY38" fmla="*/ 281884 h 734175"/>
                      <a:gd name="connsiteX39" fmla="*/ 723186 w 732149"/>
                      <a:gd name="connsiteY39" fmla="*/ 282603 h 734175"/>
                      <a:gd name="connsiteX40" fmla="*/ 719144 w 732149"/>
                      <a:gd name="connsiteY40" fmla="*/ 296488 h 734175"/>
                      <a:gd name="connsiteX41" fmla="*/ 711660 w 732149"/>
                      <a:gd name="connsiteY41" fmla="*/ 303399 h 734175"/>
                      <a:gd name="connsiteX42" fmla="*/ 722315 w 732149"/>
                      <a:gd name="connsiteY42" fmla="*/ 307676 h 734175"/>
                      <a:gd name="connsiteX43" fmla="*/ 730865 w 732149"/>
                      <a:gd name="connsiteY43" fmla="*/ 319643 h 734175"/>
                      <a:gd name="connsiteX44" fmla="*/ 731208 w 732149"/>
                      <a:gd name="connsiteY44" fmla="*/ 320297 h 734175"/>
                      <a:gd name="connsiteX45" fmla="*/ 720309 w 732149"/>
                      <a:gd name="connsiteY45" fmla="*/ 350610 h 734175"/>
                      <a:gd name="connsiteX46" fmla="*/ 702675 w 732149"/>
                      <a:gd name="connsiteY46" fmla="*/ 368926 h 734175"/>
                      <a:gd name="connsiteX47" fmla="*/ 713972 w 732149"/>
                      <a:gd name="connsiteY47" fmla="*/ 379743 h 734175"/>
                      <a:gd name="connsiteX48" fmla="*/ 719357 w 732149"/>
                      <a:gd name="connsiteY48" fmla="*/ 385337 h 734175"/>
                      <a:gd name="connsiteX49" fmla="*/ 729914 w 732149"/>
                      <a:gd name="connsiteY49" fmla="*/ 416305 h 734175"/>
                      <a:gd name="connsiteX50" fmla="*/ 729816 w 732149"/>
                      <a:gd name="connsiteY50" fmla="*/ 417038 h 734175"/>
                      <a:gd name="connsiteX51" fmla="*/ 721032 w 732149"/>
                      <a:gd name="connsiteY51" fmla="*/ 428526 h 734175"/>
                      <a:gd name="connsiteX52" fmla="*/ 711556 w 732149"/>
                      <a:gd name="connsiteY52" fmla="*/ 432265 h 734175"/>
                      <a:gd name="connsiteX53" fmla="*/ 719945 w 732149"/>
                      <a:gd name="connsiteY53" fmla="*/ 440104 h 734175"/>
                      <a:gd name="connsiteX54" fmla="*/ 723596 w 732149"/>
                      <a:gd name="connsiteY54" fmla="*/ 454351 h 734175"/>
                      <a:gd name="connsiteX55" fmla="*/ 723680 w 732149"/>
                      <a:gd name="connsiteY55" fmla="*/ 455086 h 734175"/>
                      <a:gd name="connsiteX56" fmla="*/ 702566 w 732149"/>
                      <a:gd name="connsiteY56" fmla="*/ 479414 h 734175"/>
                      <a:gd name="connsiteX57" fmla="*/ 679535 w 732149"/>
                      <a:gd name="connsiteY57" fmla="*/ 490110 h 734175"/>
                      <a:gd name="connsiteX58" fmla="*/ 686132 w 732149"/>
                      <a:gd name="connsiteY58" fmla="*/ 504290 h 734175"/>
                      <a:gd name="connsiteX59" fmla="*/ 689134 w 732149"/>
                      <a:gd name="connsiteY59" fmla="*/ 511451 h 734175"/>
                      <a:gd name="connsiteX60" fmla="*/ 687790 w 732149"/>
                      <a:gd name="connsiteY60" fmla="*/ 544141 h 734175"/>
                      <a:gd name="connsiteX61" fmla="*/ 687434 w 732149"/>
                      <a:gd name="connsiteY61" fmla="*/ 544790 h 734175"/>
                      <a:gd name="connsiteX62" fmla="*/ 675093 w 732149"/>
                      <a:gd name="connsiteY62" fmla="*/ 552328 h 734175"/>
                      <a:gd name="connsiteX63" fmla="*/ 664907 w 732149"/>
                      <a:gd name="connsiteY63" fmla="*/ 552393 h 734175"/>
                      <a:gd name="connsiteX64" fmla="*/ 669898 w 732149"/>
                      <a:gd name="connsiteY64" fmla="*/ 562733 h 734175"/>
                      <a:gd name="connsiteX65" fmla="*/ 668156 w 732149"/>
                      <a:gd name="connsiteY65" fmla="*/ 577337 h 734175"/>
                      <a:gd name="connsiteX66" fmla="*/ 667969 w 732149"/>
                      <a:gd name="connsiteY66" fmla="*/ 578050 h 734175"/>
                      <a:gd name="connsiteX67" fmla="*/ 639491 w 732149"/>
                      <a:gd name="connsiteY67" fmla="*/ 593110 h 734175"/>
                      <a:gd name="connsiteX68" fmla="*/ 614121 w 732149"/>
                      <a:gd name="connsiteY68" fmla="*/ 594766 h 734175"/>
                      <a:gd name="connsiteX69" fmla="*/ 615182 w 732149"/>
                      <a:gd name="connsiteY69" fmla="*/ 610370 h 734175"/>
                      <a:gd name="connsiteX70" fmla="*/ 615394 w 732149"/>
                      <a:gd name="connsiteY70" fmla="*/ 618131 h 734175"/>
                      <a:gd name="connsiteX71" fmla="*/ 602332 w 732149"/>
                      <a:gd name="connsiteY71" fmla="*/ 648129 h 734175"/>
                      <a:gd name="connsiteX72" fmla="*/ 601766 w 732149"/>
                      <a:gd name="connsiteY72" fmla="*/ 648605 h 734175"/>
                      <a:gd name="connsiteX73" fmla="*/ 587535 w 732149"/>
                      <a:gd name="connsiteY73" fmla="*/ 651177 h 734175"/>
                      <a:gd name="connsiteX74" fmla="*/ 578013 w 732149"/>
                      <a:gd name="connsiteY74" fmla="*/ 647557 h 734175"/>
                      <a:gd name="connsiteX75" fmla="*/ 578932 w 732149"/>
                      <a:gd name="connsiteY75" fmla="*/ 659001 h 734175"/>
                      <a:gd name="connsiteX76" fmla="*/ 572032 w 732149"/>
                      <a:gd name="connsiteY76" fmla="*/ 671989 h 734175"/>
                      <a:gd name="connsiteX77" fmla="*/ 571599 w 732149"/>
                      <a:gd name="connsiteY77" fmla="*/ 672588 h 734175"/>
                      <a:gd name="connsiteX78" fmla="*/ 539605 w 732149"/>
                      <a:gd name="connsiteY78" fmla="*/ 676343 h 734175"/>
                      <a:gd name="connsiteX79" fmla="*/ 515351 w 732149"/>
                      <a:gd name="connsiteY79" fmla="*/ 668722 h 734175"/>
                      <a:gd name="connsiteX80" fmla="*/ 510702 w 732149"/>
                      <a:gd name="connsiteY80" fmla="*/ 683656 h 734175"/>
                      <a:gd name="connsiteX81" fmla="*/ 508096 w 732149"/>
                      <a:gd name="connsiteY81" fmla="*/ 690970 h 734175"/>
                      <a:gd name="connsiteX82" fmla="*/ 485080 w 732149"/>
                      <a:gd name="connsiteY82" fmla="*/ 714223 h 734175"/>
                      <a:gd name="connsiteX83" fmla="*/ 484381 w 732149"/>
                      <a:gd name="connsiteY83" fmla="*/ 714463 h 734175"/>
                      <a:gd name="connsiteX84" fmla="*/ 470181 w 732149"/>
                      <a:gd name="connsiteY84" fmla="*/ 711720 h 734175"/>
                      <a:gd name="connsiteX85" fmla="*/ 462610 w 732149"/>
                      <a:gd name="connsiteY85" fmla="*/ 704905 h 734175"/>
                      <a:gd name="connsiteX86" fmla="*/ 459332 w 732149"/>
                      <a:gd name="connsiteY86" fmla="*/ 715909 h 734175"/>
                      <a:gd name="connsiteX87" fmla="*/ 448206 w 732149"/>
                      <a:gd name="connsiteY87" fmla="*/ 725526 h 734175"/>
                      <a:gd name="connsiteX88" fmla="*/ 447587 w 732149"/>
                      <a:gd name="connsiteY88" fmla="*/ 725928 h 734175"/>
                      <a:gd name="connsiteX89" fmla="*/ 416397 w 732149"/>
                      <a:gd name="connsiteY89" fmla="*/ 717873 h 734175"/>
                      <a:gd name="connsiteX90" fmla="*/ 396533 w 732149"/>
                      <a:gd name="connsiteY90" fmla="*/ 702005 h 734175"/>
                      <a:gd name="connsiteX91" fmla="*/ 386804 w 732149"/>
                      <a:gd name="connsiteY91" fmla="*/ 714250 h 734175"/>
                      <a:gd name="connsiteX92" fmla="*/ 381731 w 732149"/>
                      <a:gd name="connsiteY92" fmla="*/ 720129 h 734175"/>
                      <a:gd name="connsiteX93" fmla="*/ 351870 w 732149"/>
                      <a:gd name="connsiteY93" fmla="*/ 733498 h 734175"/>
                      <a:gd name="connsiteX94" fmla="*/ 351131 w 732149"/>
                      <a:gd name="connsiteY94" fmla="*/ 733468 h 734175"/>
                      <a:gd name="connsiteX95" fmla="*/ 338881 w 732149"/>
                      <a:gd name="connsiteY95" fmla="*/ 725782 h 734175"/>
                      <a:gd name="connsiteX96" fmla="*/ 334283 w 732149"/>
                      <a:gd name="connsiteY96" fmla="*/ 716692 h 734175"/>
                      <a:gd name="connsiteX97" fmla="*/ 327252 w 732149"/>
                      <a:gd name="connsiteY97" fmla="*/ 725769 h 734175"/>
                      <a:gd name="connsiteX98" fmla="*/ 313403 w 732149"/>
                      <a:gd name="connsiteY98" fmla="*/ 730718 h 734175"/>
                      <a:gd name="connsiteX99" fmla="*/ 312680 w 732149"/>
                      <a:gd name="connsiteY99" fmla="*/ 730869 h 734175"/>
                      <a:gd name="connsiteX100" fmla="*/ 286506 w 732149"/>
                      <a:gd name="connsiteY100" fmla="*/ 712090 h 734175"/>
                      <a:gd name="connsiteX101" fmla="*/ 273715 w 732149"/>
                      <a:gd name="connsiteY101" fmla="*/ 690118 h 734175"/>
                      <a:gd name="connsiteX102" fmla="*/ 260219 w 732149"/>
                      <a:gd name="connsiteY102" fmla="*/ 698022 h 734175"/>
                      <a:gd name="connsiteX103" fmla="*/ 253366 w 732149"/>
                      <a:gd name="connsiteY103" fmla="*/ 701671 h 734175"/>
                      <a:gd name="connsiteX104" fmla="*/ 220691 w 732149"/>
                      <a:gd name="connsiteY104" fmla="*/ 703350 h 734175"/>
                      <a:gd name="connsiteX105" fmla="*/ 220014 w 732149"/>
                      <a:gd name="connsiteY105" fmla="*/ 703056 h 734175"/>
                      <a:gd name="connsiteX106" fmla="*/ 211368 w 732149"/>
                      <a:gd name="connsiteY106" fmla="*/ 691462 h 734175"/>
                      <a:gd name="connsiteX107" fmla="*/ 210364 w 732149"/>
                      <a:gd name="connsiteY107" fmla="*/ 681325 h 734175"/>
                      <a:gd name="connsiteX108" fmla="*/ 200529 w 732149"/>
                      <a:gd name="connsiteY108" fmla="*/ 687249 h 734175"/>
                      <a:gd name="connsiteX109" fmla="*/ 185827 w 732149"/>
                      <a:gd name="connsiteY109" fmla="*/ 686862 h 734175"/>
                      <a:gd name="connsiteX110" fmla="*/ 185097 w 732149"/>
                      <a:gd name="connsiteY110" fmla="*/ 686741 h 734175"/>
                      <a:gd name="connsiteX111" fmla="*/ 167476 w 732149"/>
                      <a:gd name="connsiteY111" fmla="*/ 659775 h 734175"/>
                      <a:gd name="connsiteX112" fmla="*/ 163487 w 732149"/>
                      <a:gd name="connsiteY112" fmla="*/ 634667 h 734175"/>
                      <a:gd name="connsiteX113" fmla="*/ 148046 w 732149"/>
                      <a:gd name="connsiteY113" fmla="*/ 637162 h 734175"/>
                      <a:gd name="connsiteX114" fmla="*/ 140336 w 732149"/>
                      <a:gd name="connsiteY114" fmla="*/ 638088 h 734175"/>
                      <a:gd name="connsiteX115" fmla="*/ 109263 w 732149"/>
                      <a:gd name="connsiteY115" fmla="*/ 627850 h 734175"/>
                      <a:gd name="connsiteX116" fmla="*/ 108737 w 732149"/>
                      <a:gd name="connsiteY116" fmla="*/ 627331 h 734175"/>
                      <a:gd name="connsiteX117" fmla="*/ 104863 w 732149"/>
                      <a:gd name="connsiteY117" fmla="*/ 613398 h 734175"/>
                      <a:gd name="connsiteX118" fmla="*/ 107589 w 732149"/>
                      <a:gd name="connsiteY118" fmla="*/ 603582 h 734175"/>
                      <a:gd name="connsiteX119" fmla="*/ 96278 w 732149"/>
                      <a:gd name="connsiteY119" fmla="*/ 605554 h 734175"/>
                      <a:gd name="connsiteX120" fmla="*/ 82708 w 732149"/>
                      <a:gd name="connsiteY120" fmla="*/ 599881 h 734175"/>
                      <a:gd name="connsiteX121" fmla="*/ 82073 w 732149"/>
                      <a:gd name="connsiteY121" fmla="*/ 599506 h 734175"/>
                      <a:gd name="connsiteX122" fmla="*/ 75381 w 732149"/>
                      <a:gd name="connsiteY122" fmla="*/ 567995 h 734175"/>
                      <a:gd name="connsiteX123" fmla="*/ 80731 w 732149"/>
                      <a:gd name="connsiteY123" fmla="*/ 543140 h 734175"/>
                      <a:gd name="connsiteX124" fmla="*/ 65433 w 732149"/>
                      <a:gd name="connsiteY124" fmla="*/ 539890 h 734175"/>
                      <a:gd name="connsiteX125" fmla="*/ 57909 w 732149"/>
                      <a:gd name="connsiteY125" fmla="*/ 537969 h 734175"/>
                      <a:gd name="connsiteX126" fmla="*/ 32631 w 732149"/>
                      <a:gd name="connsiteY126" fmla="*/ 517198 h 734175"/>
                      <a:gd name="connsiteX127" fmla="*/ 32328 w 732149"/>
                      <a:gd name="connsiteY127" fmla="*/ 516523 h 734175"/>
                      <a:gd name="connsiteX128" fmla="*/ 33750 w 732149"/>
                      <a:gd name="connsiteY128" fmla="*/ 502131 h 734175"/>
                      <a:gd name="connsiteX129" fmla="*/ 39837 w 732149"/>
                      <a:gd name="connsiteY129" fmla="*/ 493964 h 734175"/>
                      <a:gd name="connsiteX130" fmla="*/ 28578 w 732149"/>
                      <a:gd name="connsiteY130" fmla="*/ 491716 h 734175"/>
                      <a:gd name="connsiteX131" fmla="*/ 17974 w 732149"/>
                      <a:gd name="connsiteY131" fmla="*/ 481524 h 734175"/>
                      <a:gd name="connsiteX132" fmla="*/ 17517 w 732149"/>
                      <a:gd name="connsiteY132" fmla="*/ 480945 h 734175"/>
                      <a:gd name="connsiteX133" fmla="*/ 22660 w 732149"/>
                      <a:gd name="connsiteY133" fmla="*/ 449144 h 734175"/>
                      <a:gd name="connsiteX134" fmla="*/ 36629 w 732149"/>
                      <a:gd name="connsiteY134" fmla="*/ 427901 h 734175"/>
                      <a:gd name="connsiteX135" fmla="*/ 23537 w 732149"/>
                      <a:gd name="connsiteY135" fmla="*/ 419343 h 734175"/>
                      <a:gd name="connsiteX136" fmla="*/ 17215 w 732149"/>
                      <a:gd name="connsiteY136" fmla="*/ 414834 h 734175"/>
                      <a:gd name="connsiteX137" fmla="*/ 1148 w 732149"/>
                      <a:gd name="connsiteY137" fmla="*/ 386334 h 734175"/>
                      <a:gd name="connsiteX138" fmla="*/ 1108 w 732149"/>
                      <a:gd name="connsiteY138" fmla="*/ 385595 h 734175"/>
                      <a:gd name="connsiteX139" fmla="*/ 7633 w 732149"/>
                      <a:gd name="connsiteY139" fmla="*/ 372689 h 734175"/>
                      <a:gd name="connsiteX140" fmla="*/ 16260 w 732149"/>
                      <a:gd name="connsiteY140" fmla="*/ 367271 h 734175"/>
                      <a:gd name="connsiteX141" fmla="*/ 6573 w 732149"/>
                      <a:gd name="connsiteY141" fmla="*/ 361108 h 734175"/>
                      <a:gd name="connsiteX142" fmla="*/ 367 w 732149"/>
                      <a:gd name="connsiteY142" fmla="*/ 347774 h 734175"/>
                      <a:gd name="connsiteX143" fmla="*/ 149 w 732149"/>
                      <a:gd name="connsiteY143" fmla="*/ 347069 h 734175"/>
                      <a:gd name="connsiteX144" fmla="*/ 16433 w 732149"/>
                      <a:gd name="connsiteY144" fmla="*/ 319274 h 734175"/>
                      <a:gd name="connsiteX145" fmla="*/ 37132 w 732149"/>
                      <a:gd name="connsiteY145" fmla="*/ 304510 h 734175"/>
                      <a:gd name="connsiteX146" fmla="*/ 28016 w 732149"/>
                      <a:gd name="connsiteY146" fmla="*/ 291801 h 734175"/>
                      <a:gd name="connsiteX147" fmla="*/ 23750 w 732149"/>
                      <a:gd name="connsiteY147" fmla="*/ 285313 h 734175"/>
                      <a:gd name="connsiteX148" fmla="*/ 19064 w 732149"/>
                      <a:gd name="connsiteY148" fmla="*/ 252933 h 734175"/>
                      <a:gd name="connsiteX149" fmla="*/ 19294 w 732149"/>
                      <a:gd name="connsiteY149" fmla="*/ 252231 h 734175"/>
                      <a:gd name="connsiteX150" fmla="*/ 30041 w 732149"/>
                      <a:gd name="connsiteY150" fmla="*/ 242553 h 734175"/>
                      <a:gd name="connsiteX151" fmla="*/ 40042 w 732149"/>
                      <a:gd name="connsiteY151" fmla="*/ 240618 h 734175"/>
                      <a:gd name="connsiteX152" fmla="*/ 33235 w 732149"/>
                      <a:gd name="connsiteY152" fmla="*/ 231371 h 734175"/>
                      <a:gd name="connsiteX153" fmla="*/ 32265 w 732149"/>
                      <a:gd name="connsiteY153" fmla="*/ 216696 h 734175"/>
                      <a:gd name="connsiteX154" fmla="*/ 32317 w 732149"/>
                      <a:gd name="connsiteY154" fmla="*/ 215959 h 734175"/>
                      <a:gd name="connsiteX155" fmla="*/ 57542 w 732149"/>
                      <a:gd name="connsiteY155" fmla="*/ 195924 h 734175"/>
                      <a:gd name="connsiteX156" fmla="*/ 82177 w 732149"/>
                      <a:gd name="connsiteY156" fmla="*/ 189634 h 734175"/>
                      <a:gd name="connsiteX157" fmla="*/ 78267 w 732149"/>
                      <a:gd name="connsiteY157" fmla="*/ 174491 h 734175"/>
                      <a:gd name="connsiteX158" fmla="*/ 76632 w 732149"/>
                      <a:gd name="connsiteY158" fmla="*/ 166900 h 734175"/>
                      <a:gd name="connsiteX159" fmla="*/ 83960 w 732149"/>
                      <a:gd name="connsiteY159" fmla="*/ 135013 h 734175"/>
                      <a:gd name="connsiteX160" fmla="*/ 84428 w 732149"/>
                      <a:gd name="connsiteY160" fmla="*/ 134442 h 734175"/>
                      <a:gd name="connsiteX161" fmla="*/ 97944 w 732149"/>
                      <a:gd name="connsiteY161" fmla="*/ 129300 h 734175"/>
                      <a:gd name="connsiteX162" fmla="*/ 107970 w 732149"/>
                      <a:gd name="connsiteY162" fmla="*/ 131108 h 734175"/>
                      <a:gd name="connsiteX163" fmla="*/ 104963 w 732149"/>
                      <a:gd name="connsiteY163" fmla="*/ 120027 h 734175"/>
                      <a:gd name="connsiteX164" fmla="*/ 109359 w 732149"/>
                      <a:gd name="connsiteY164" fmla="*/ 105991 h 734175"/>
                      <a:gd name="connsiteX165" fmla="*/ 109675 w 732149"/>
                      <a:gd name="connsiteY165" fmla="*/ 105324 h 734175"/>
                      <a:gd name="connsiteX166" fmla="*/ 140434 w 732149"/>
                      <a:gd name="connsiteY166" fmla="*/ 95753 h 734175"/>
                      <a:gd name="connsiteX167" fmla="*/ 165676 w 732149"/>
                      <a:gd name="connsiteY167" fmla="*/ 98788 h 734175"/>
                      <a:gd name="connsiteX168" fmla="*/ 167501 w 732149"/>
                      <a:gd name="connsiteY168" fmla="*/ 83255 h 734175"/>
                      <a:gd name="connsiteX169" fmla="*/ 168720 w 732149"/>
                      <a:gd name="connsiteY169" fmla="*/ 75586 h 734175"/>
                      <a:gd name="connsiteX170" fmla="*/ 187070 w 732149"/>
                      <a:gd name="connsiteY170" fmla="*/ 48500 h 734175"/>
                      <a:gd name="connsiteX171" fmla="*/ 187714 w 732149"/>
                      <a:gd name="connsiteY171" fmla="*/ 48135 h 734175"/>
                      <a:gd name="connsiteX172" fmla="*/ 202175 w 732149"/>
                      <a:gd name="connsiteY172" fmla="*/ 48223 h 734175"/>
                      <a:gd name="connsiteX173" fmla="*/ 210870 w 732149"/>
                      <a:gd name="connsiteY173" fmla="*/ 53531 h 734175"/>
                      <a:gd name="connsiteX174" fmla="*/ 212070 w 732149"/>
                      <a:gd name="connsiteY174" fmla="*/ 42112 h 734175"/>
                      <a:gd name="connsiteX175" fmla="*/ 221239 w 732149"/>
                      <a:gd name="connsiteY175" fmla="*/ 30613 h 734175"/>
                      <a:gd name="connsiteX176" fmla="*/ 221774 w 732149"/>
                      <a:gd name="connsiteY176" fmla="*/ 30104 h 734175"/>
                      <a:gd name="connsiteX177" fmla="*/ 253913 w 732149"/>
                      <a:gd name="connsiteY177" fmla="*/ 32292 h 734175"/>
                      <a:gd name="connsiteX178" fmla="*/ 276354 w 732149"/>
                      <a:gd name="connsiteY178" fmla="*/ 44240 h 734175"/>
                      <a:gd name="connsiteX179" fmla="*/ 283668 w 732149"/>
                      <a:gd name="connsiteY179" fmla="*/ 30415 h 734175"/>
                      <a:gd name="connsiteX180" fmla="*/ 287575 w 732149"/>
                      <a:gd name="connsiteY180" fmla="*/ 23704 h 734175"/>
                      <a:gd name="connsiteX181" fmla="*/ 314471 w 732149"/>
                      <a:gd name="connsiteY181" fmla="*/ 5076 h 734175"/>
                      <a:gd name="connsiteX182" fmla="*/ 315202 w 732149"/>
                      <a:gd name="connsiteY182" fmla="*/ 4968 h 734175"/>
                      <a:gd name="connsiteX183" fmla="*/ 328656 w 732149"/>
                      <a:gd name="connsiteY183" fmla="*/ 10275 h 734175"/>
                      <a:gd name="connsiteX184" fmla="*/ 334846 w 732149"/>
                      <a:gd name="connsiteY184" fmla="*/ 18365 h 734175"/>
                      <a:gd name="connsiteX185" fmla="*/ 340089 w 732149"/>
                      <a:gd name="connsiteY185" fmla="*/ 8150 h 734175"/>
                      <a:gd name="connsiteX186" fmla="*/ 352793 w 732149"/>
                      <a:gd name="connsiteY186" fmla="*/ 740 h 734175"/>
                      <a:gd name="connsiteX187" fmla="*/ 353476 w 732149"/>
                      <a:gd name="connsiteY187" fmla="*/ 459 h 734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</a:cxnLst>
                    <a:rect l="l" t="t" r="r" b="b"/>
                    <a:pathLst>
                      <a:path w="732149" h="734175">
                        <a:moveTo>
                          <a:pt x="353476" y="459"/>
                        </a:moveTo>
                        <a:cubicBezTo>
                          <a:pt x="362520" y="-1519"/>
                          <a:pt x="372961" y="2874"/>
                          <a:pt x="382655" y="14109"/>
                        </a:cubicBezTo>
                        <a:lnTo>
                          <a:pt x="399265" y="33356"/>
                        </a:lnTo>
                        <a:lnTo>
                          <a:pt x="411078" y="23107"/>
                        </a:lnTo>
                        <a:lnTo>
                          <a:pt x="417145" y="18261"/>
                        </a:lnTo>
                        <a:cubicBezTo>
                          <a:pt x="429043" y="8756"/>
                          <a:pt x="440390" y="6477"/>
                          <a:pt x="448955" y="10607"/>
                        </a:cubicBezTo>
                        <a:cubicBezTo>
                          <a:pt x="449225" y="10587"/>
                          <a:pt x="449452" y="10677"/>
                          <a:pt x="449676" y="10771"/>
                        </a:cubicBezTo>
                        <a:cubicBezTo>
                          <a:pt x="453939" y="12574"/>
                          <a:pt x="457566" y="15879"/>
                          <a:pt x="460305" y="20578"/>
                        </a:cubicBezTo>
                        <a:lnTo>
                          <a:pt x="463153" y="30359"/>
                        </a:lnTo>
                        <a:lnTo>
                          <a:pt x="471733" y="22728"/>
                        </a:lnTo>
                        <a:cubicBezTo>
                          <a:pt x="476659" y="20211"/>
                          <a:pt x="481599" y="19447"/>
                          <a:pt x="486255" y="20407"/>
                        </a:cubicBezTo>
                        <a:cubicBezTo>
                          <a:pt x="486513" y="20322"/>
                          <a:pt x="486754" y="20355"/>
                          <a:pt x="486994" y="20391"/>
                        </a:cubicBezTo>
                        <a:cubicBezTo>
                          <a:pt x="496141" y="21814"/>
                          <a:pt x="504290" y="29683"/>
                          <a:pt x="509272" y="43661"/>
                        </a:cubicBezTo>
                        <a:lnTo>
                          <a:pt x="517807" y="67609"/>
                        </a:lnTo>
                        <a:lnTo>
                          <a:pt x="532525" y="62319"/>
                        </a:lnTo>
                        <a:lnTo>
                          <a:pt x="539934" y="59992"/>
                        </a:lnTo>
                        <a:cubicBezTo>
                          <a:pt x="554460" y="55427"/>
                          <a:pt x="565865" y="57401"/>
                          <a:pt x="572360" y="64345"/>
                        </a:cubicBezTo>
                        <a:cubicBezTo>
                          <a:pt x="572619" y="64424"/>
                          <a:pt x="572798" y="64591"/>
                          <a:pt x="572972" y="64760"/>
                        </a:cubicBezTo>
                        <a:cubicBezTo>
                          <a:pt x="576296" y="67980"/>
                          <a:pt x="578484" y="72372"/>
                          <a:pt x="579339" y="77743"/>
                        </a:cubicBezTo>
                        <a:lnTo>
                          <a:pt x="578465" y="87893"/>
                        </a:lnTo>
                        <a:lnTo>
                          <a:pt x="589220" y="83876"/>
                        </a:lnTo>
                        <a:cubicBezTo>
                          <a:pt x="594724" y="83308"/>
                          <a:pt x="599606" y="84381"/>
                          <a:pt x="603602" y="86959"/>
                        </a:cubicBezTo>
                        <a:cubicBezTo>
                          <a:pt x="603872" y="86972"/>
                          <a:pt x="604084" y="87089"/>
                          <a:pt x="604296" y="87211"/>
                        </a:cubicBezTo>
                        <a:cubicBezTo>
                          <a:pt x="612311" y="91842"/>
                          <a:pt x="617068" y="102122"/>
                          <a:pt x="616662" y="116957"/>
                        </a:cubicBezTo>
                        <a:lnTo>
                          <a:pt x="615970" y="142371"/>
                        </a:lnTo>
                        <a:lnTo>
                          <a:pt x="631605" y="142755"/>
                        </a:lnTo>
                        <a:lnTo>
                          <a:pt x="639354" y="143260"/>
                        </a:lnTo>
                        <a:cubicBezTo>
                          <a:pt x="654549" y="144251"/>
                          <a:pt x="664471" y="150212"/>
                          <a:pt x="668018" y="159034"/>
                        </a:cubicBezTo>
                        <a:cubicBezTo>
                          <a:pt x="668232" y="159202"/>
                          <a:pt x="668338" y="159421"/>
                          <a:pt x="668440" y="159641"/>
                        </a:cubicBezTo>
                        <a:cubicBezTo>
                          <a:pt x="670375" y="163845"/>
                          <a:pt x="670830" y="168731"/>
                          <a:pt x="669687" y="174049"/>
                        </a:cubicBezTo>
                        <a:lnTo>
                          <a:pt x="665205" y="183196"/>
                        </a:lnTo>
                        <a:lnTo>
                          <a:pt x="676686" y="183337"/>
                        </a:lnTo>
                        <a:cubicBezTo>
                          <a:pt x="682022" y="184796"/>
                          <a:pt x="686186" y="187559"/>
                          <a:pt x="688981" y="191406"/>
                        </a:cubicBezTo>
                        <a:cubicBezTo>
                          <a:pt x="689228" y="191516"/>
                          <a:pt x="689385" y="191702"/>
                          <a:pt x="689537" y="191892"/>
                        </a:cubicBezTo>
                        <a:cubicBezTo>
                          <a:pt x="695339" y="199106"/>
                          <a:pt x="696060" y="210411"/>
                          <a:pt x="690325" y="224097"/>
                        </a:cubicBezTo>
                        <a:lnTo>
                          <a:pt x="680499" y="247545"/>
                        </a:lnTo>
                        <a:lnTo>
                          <a:pt x="694938" y="253551"/>
                        </a:lnTo>
                        <a:lnTo>
                          <a:pt x="701982" y="256821"/>
                        </a:lnTo>
                        <a:cubicBezTo>
                          <a:pt x="715793" y="263235"/>
                          <a:pt x="722891" y="272377"/>
                          <a:pt x="723012" y="281884"/>
                        </a:cubicBezTo>
                        <a:cubicBezTo>
                          <a:pt x="723150" y="282118"/>
                          <a:pt x="723170" y="282361"/>
                          <a:pt x="723186" y="282603"/>
                        </a:cubicBezTo>
                        <a:cubicBezTo>
                          <a:pt x="723472" y="287223"/>
                          <a:pt x="722130" y="291943"/>
                          <a:pt x="719144" y="296488"/>
                        </a:cubicBezTo>
                        <a:lnTo>
                          <a:pt x="711660" y="303399"/>
                        </a:lnTo>
                        <a:lnTo>
                          <a:pt x="722315" y="307676"/>
                        </a:lnTo>
                        <a:cubicBezTo>
                          <a:pt x="726764" y="310965"/>
                          <a:pt x="729649" y="315047"/>
                          <a:pt x="730865" y="319643"/>
                        </a:cubicBezTo>
                        <a:cubicBezTo>
                          <a:pt x="731056" y="319835"/>
                          <a:pt x="731135" y="320066"/>
                          <a:pt x="731208" y="320297"/>
                        </a:cubicBezTo>
                        <a:cubicBezTo>
                          <a:pt x="734012" y="329120"/>
                          <a:pt x="730600" y="339922"/>
                          <a:pt x="720309" y="350610"/>
                        </a:cubicBezTo>
                        <a:lnTo>
                          <a:pt x="702675" y="368926"/>
                        </a:lnTo>
                        <a:lnTo>
                          <a:pt x="713972" y="379743"/>
                        </a:lnTo>
                        <a:lnTo>
                          <a:pt x="719357" y="385337"/>
                        </a:lnTo>
                        <a:cubicBezTo>
                          <a:pt x="729919" y="396306"/>
                          <a:pt x="733235" y="407396"/>
                          <a:pt x="729914" y="416305"/>
                        </a:cubicBezTo>
                        <a:cubicBezTo>
                          <a:pt x="729958" y="416573"/>
                          <a:pt x="729888" y="416807"/>
                          <a:pt x="729816" y="417038"/>
                        </a:cubicBezTo>
                        <a:cubicBezTo>
                          <a:pt x="728414" y="421449"/>
                          <a:pt x="725458" y="425365"/>
                          <a:pt x="721032" y="428526"/>
                        </a:cubicBezTo>
                        <a:lnTo>
                          <a:pt x="711556" y="432265"/>
                        </a:lnTo>
                        <a:lnTo>
                          <a:pt x="719945" y="440104"/>
                        </a:lnTo>
                        <a:cubicBezTo>
                          <a:pt x="722907" y="444777"/>
                          <a:pt x="724123" y="449626"/>
                          <a:pt x="723596" y="454351"/>
                        </a:cubicBezTo>
                        <a:cubicBezTo>
                          <a:pt x="723705" y="454599"/>
                          <a:pt x="723695" y="454842"/>
                          <a:pt x="723680" y="455086"/>
                        </a:cubicBezTo>
                        <a:cubicBezTo>
                          <a:pt x="723107" y="464325"/>
                          <a:pt x="716024" y="473165"/>
                          <a:pt x="702566" y="479414"/>
                        </a:cubicBezTo>
                        <a:lnTo>
                          <a:pt x="679535" y="490110"/>
                        </a:lnTo>
                        <a:lnTo>
                          <a:pt x="686132" y="504290"/>
                        </a:lnTo>
                        <a:lnTo>
                          <a:pt x="689134" y="511451"/>
                        </a:lnTo>
                        <a:cubicBezTo>
                          <a:pt x="695019" y="525496"/>
                          <a:pt x="694106" y="537034"/>
                          <a:pt x="687790" y="544141"/>
                        </a:cubicBezTo>
                        <a:cubicBezTo>
                          <a:pt x="687734" y="544407"/>
                          <a:pt x="687586" y="544601"/>
                          <a:pt x="687434" y="544790"/>
                        </a:cubicBezTo>
                        <a:cubicBezTo>
                          <a:pt x="684534" y="548397"/>
                          <a:pt x="680363" y="550981"/>
                          <a:pt x="675093" y="552328"/>
                        </a:cubicBezTo>
                        <a:lnTo>
                          <a:pt x="664907" y="552393"/>
                        </a:lnTo>
                        <a:lnTo>
                          <a:pt x="669898" y="562733"/>
                        </a:lnTo>
                        <a:cubicBezTo>
                          <a:pt x="670972" y="568161"/>
                          <a:pt x="670354" y="573120"/>
                          <a:pt x="668156" y="577337"/>
                        </a:cubicBezTo>
                        <a:cubicBezTo>
                          <a:pt x="668167" y="577607"/>
                          <a:pt x="668070" y="577830"/>
                          <a:pt x="667969" y="578050"/>
                        </a:cubicBezTo>
                        <a:cubicBezTo>
                          <a:pt x="664097" y="586459"/>
                          <a:pt x="654299" y="592144"/>
                          <a:pt x="639491" y="593110"/>
                        </a:cubicBezTo>
                        <a:lnTo>
                          <a:pt x="614121" y="594766"/>
                        </a:lnTo>
                        <a:lnTo>
                          <a:pt x="615182" y="610370"/>
                        </a:lnTo>
                        <a:lnTo>
                          <a:pt x="615394" y="618131"/>
                        </a:lnTo>
                        <a:cubicBezTo>
                          <a:pt x="615808" y="633355"/>
                          <a:pt x="610789" y="643783"/>
                          <a:pt x="602332" y="648129"/>
                        </a:cubicBezTo>
                        <a:cubicBezTo>
                          <a:pt x="602184" y="648357"/>
                          <a:pt x="601976" y="648484"/>
                          <a:pt x="601766" y="648605"/>
                        </a:cubicBezTo>
                        <a:cubicBezTo>
                          <a:pt x="597757" y="650920"/>
                          <a:pt x="592935" y="651823"/>
                          <a:pt x="587535" y="651177"/>
                        </a:cubicBezTo>
                        <a:lnTo>
                          <a:pt x="578013" y="647557"/>
                        </a:lnTo>
                        <a:lnTo>
                          <a:pt x="578932" y="659001"/>
                        </a:lnTo>
                        <a:cubicBezTo>
                          <a:pt x="577972" y="664450"/>
                          <a:pt x="575605" y="668852"/>
                          <a:pt x="572032" y="671989"/>
                        </a:cubicBezTo>
                        <a:cubicBezTo>
                          <a:pt x="571945" y="672246"/>
                          <a:pt x="571774" y="672418"/>
                          <a:pt x="571599" y="672588"/>
                        </a:cubicBezTo>
                        <a:cubicBezTo>
                          <a:pt x="564952" y="679030"/>
                          <a:pt x="553761" y="680792"/>
                          <a:pt x="539605" y="676343"/>
                        </a:cubicBezTo>
                        <a:lnTo>
                          <a:pt x="515351" y="668722"/>
                        </a:lnTo>
                        <a:lnTo>
                          <a:pt x="510702" y="683656"/>
                        </a:lnTo>
                        <a:lnTo>
                          <a:pt x="508096" y="690970"/>
                        </a:lnTo>
                        <a:cubicBezTo>
                          <a:pt x="502983" y="705314"/>
                          <a:pt x="494535" y="713225"/>
                          <a:pt x="485080" y="714223"/>
                        </a:cubicBezTo>
                        <a:cubicBezTo>
                          <a:pt x="484860" y="714382"/>
                          <a:pt x="484620" y="714425"/>
                          <a:pt x="484381" y="714463"/>
                        </a:cubicBezTo>
                        <a:cubicBezTo>
                          <a:pt x="479807" y="715174"/>
                          <a:pt x="474983" y="714274"/>
                          <a:pt x="470181" y="711720"/>
                        </a:cubicBezTo>
                        <a:lnTo>
                          <a:pt x="462610" y="704905"/>
                        </a:lnTo>
                        <a:lnTo>
                          <a:pt x="459332" y="715909"/>
                        </a:lnTo>
                        <a:cubicBezTo>
                          <a:pt x="456469" y="720643"/>
                          <a:pt x="452672" y="723892"/>
                          <a:pt x="448206" y="725526"/>
                        </a:cubicBezTo>
                        <a:cubicBezTo>
                          <a:pt x="448033" y="725734"/>
                          <a:pt x="447811" y="725834"/>
                          <a:pt x="447587" y="725928"/>
                        </a:cubicBezTo>
                        <a:cubicBezTo>
                          <a:pt x="439061" y="729534"/>
                          <a:pt x="427990" y="727135"/>
                          <a:pt x="416397" y="717873"/>
                        </a:cubicBezTo>
                        <a:lnTo>
                          <a:pt x="396533" y="702005"/>
                        </a:lnTo>
                        <a:lnTo>
                          <a:pt x="386804" y="714250"/>
                        </a:lnTo>
                        <a:lnTo>
                          <a:pt x="381731" y="720129"/>
                        </a:lnTo>
                        <a:cubicBezTo>
                          <a:pt x="371783" y="731658"/>
                          <a:pt x="361047" y="735983"/>
                          <a:pt x="351870" y="733498"/>
                        </a:cubicBezTo>
                        <a:cubicBezTo>
                          <a:pt x="351607" y="733566"/>
                          <a:pt x="351367" y="733521"/>
                          <a:pt x="351131" y="733468"/>
                        </a:cubicBezTo>
                        <a:cubicBezTo>
                          <a:pt x="346608" y="732479"/>
                          <a:pt x="342436" y="729897"/>
                          <a:pt x="338881" y="725782"/>
                        </a:cubicBezTo>
                        <a:lnTo>
                          <a:pt x="334283" y="716692"/>
                        </a:lnTo>
                        <a:lnTo>
                          <a:pt x="327252" y="725769"/>
                        </a:lnTo>
                        <a:cubicBezTo>
                          <a:pt x="322872" y="729149"/>
                          <a:pt x="318157" y="730806"/>
                          <a:pt x="313403" y="730718"/>
                        </a:cubicBezTo>
                        <a:cubicBezTo>
                          <a:pt x="313165" y="730849"/>
                          <a:pt x="312922" y="730862"/>
                          <a:pt x="312680" y="730869"/>
                        </a:cubicBezTo>
                        <a:cubicBezTo>
                          <a:pt x="303427" y="731151"/>
                          <a:pt x="293970" y="724915"/>
                          <a:pt x="286506" y="712090"/>
                        </a:cubicBezTo>
                        <a:lnTo>
                          <a:pt x="273715" y="690118"/>
                        </a:lnTo>
                        <a:lnTo>
                          <a:pt x="260219" y="698022"/>
                        </a:lnTo>
                        <a:lnTo>
                          <a:pt x="253366" y="701671"/>
                        </a:lnTo>
                        <a:cubicBezTo>
                          <a:pt x="239924" y="708828"/>
                          <a:pt x="228352" y="708983"/>
                          <a:pt x="220691" y="703350"/>
                        </a:cubicBezTo>
                        <a:cubicBezTo>
                          <a:pt x="220421" y="703319"/>
                          <a:pt x="220215" y="703189"/>
                          <a:pt x="220014" y="703056"/>
                        </a:cubicBezTo>
                        <a:cubicBezTo>
                          <a:pt x="216154" y="700500"/>
                          <a:pt x="213196" y="696586"/>
                          <a:pt x="211368" y="691462"/>
                        </a:cubicBezTo>
                        <a:lnTo>
                          <a:pt x="210364" y="681325"/>
                        </a:lnTo>
                        <a:lnTo>
                          <a:pt x="200529" y="687249"/>
                        </a:lnTo>
                        <a:cubicBezTo>
                          <a:pt x="195223" y="688819"/>
                          <a:pt x="190228" y="688662"/>
                          <a:pt x="185827" y="686862"/>
                        </a:cubicBezTo>
                        <a:cubicBezTo>
                          <a:pt x="185558" y="686898"/>
                          <a:pt x="185327" y="686822"/>
                          <a:pt x="185097" y="686741"/>
                        </a:cubicBezTo>
                        <a:cubicBezTo>
                          <a:pt x="176368" y="683662"/>
                          <a:pt x="169804" y="674431"/>
                          <a:pt x="167476" y="659775"/>
                        </a:cubicBezTo>
                        <a:lnTo>
                          <a:pt x="163487" y="634667"/>
                        </a:lnTo>
                        <a:lnTo>
                          <a:pt x="148046" y="637162"/>
                        </a:lnTo>
                        <a:lnTo>
                          <a:pt x="140336" y="638088"/>
                        </a:lnTo>
                        <a:cubicBezTo>
                          <a:pt x="125217" y="639907"/>
                          <a:pt x="114371" y="635871"/>
                          <a:pt x="109263" y="627850"/>
                        </a:cubicBezTo>
                        <a:cubicBezTo>
                          <a:pt x="109022" y="627725"/>
                          <a:pt x="108876" y="627529"/>
                          <a:pt x="108737" y="627331"/>
                        </a:cubicBezTo>
                        <a:cubicBezTo>
                          <a:pt x="106060" y="623554"/>
                          <a:pt x="104717" y="618836"/>
                          <a:pt x="104863" y="613398"/>
                        </a:cubicBezTo>
                        <a:lnTo>
                          <a:pt x="107589" y="603582"/>
                        </a:lnTo>
                        <a:lnTo>
                          <a:pt x="96278" y="605554"/>
                        </a:lnTo>
                        <a:cubicBezTo>
                          <a:pt x="90763" y="605101"/>
                          <a:pt x="86162" y="603150"/>
                          <a:pt x="82708" y="599881"/>
                        </a:cubicBezTo>
                        <a:cubicBezTo>
                          <a:pt x="82445" y="599819"/>
                          <a:pt x="82257" y="599664"/>
                          <a:pt x="82073" y="599506"/>
                        </a:cubicBezTo>
                        <a:cubicBezTo>
                          <a:pt x="75044" y="593481"/>
                          <a:pt x="72258" y="582502"/>
                          <a:pt x="75381" y="567995"/>
                        </a:cubicBezTo>
                        <a:lnTo>
                          <a:pt x="80731" y="543140"/>
                        </a:lnTo>
                        <a:lnTo>
                          <a:pt x="65433" y="539890"/>
                        </a:lnTo>
                        <a:lnTo>
                          <a:pt x="57909" y="537969"/>
                        </a:lnTo>
                        <a:cubicBezTo>
                          <a:pt x="43154" y="534203"/>
                          <a:pt x="34497" y="526521"/>
                          <a:pt x="32631" y="517198"/>
                        </a:cubicBezTo>
                        <a:cubicBezTo>
                          <a:pt x="32452" y="516992"/>
                          <a:pt x="32388" y="516758"/>
                          <a:pt x="32328" y="516523"/>
                        </a:cubicBezTo>
                        <a:cubicBezTo>
                          <a:pt x="31198" y="512034"/>
                          <a:pt x="31650" y="507148"/>
                          <a:pt x="33750" y="502131"/>
                        </a:cubicBezTo>
                        <a:lnTo>
                          <a:pt x="39837" y="493964"/>
                        </a:lnTo>
                        <a:lnTo>
                          <a:pt x="28578" y="491716"/>
                        </a:lnTo>
                        <a:cubicBezTo>
                          <a:pt x="23600" y="489301"/>
                          <a:pt x="20014" y="485819"/>
                          <a:pt x="17974" y="481524"/>
                        </a:cubicBezTo>
                        <a:cubicBezTo>
                          <a:pt x="17751" y="481370"/>
                          <a:pt x="17632" y="481158"/>
                          <a:pt x="17517" y="480945"/>
                        </a:cubicBezTo>
                        <a:cubicBezTo>
                          <a:pt x="13139" y="472787"/>
                          <a:pt x="14508" y="461542"/>
                          <a:pt x="22660" y="449144"/>
                        </a:cubicBezTo>
                        <a:lnTo>
                          <a:pt x="36629" y="427901"/>
                        </a:lnTo>
                        <a:lnTo>
                          <a:pt x="23537" y="419343"/>
                        </a:lnTo>
                        <a:lnTo>
                          <a:pt x="17215" y="414834"/>
                        </a:lnTo>
                        <a:cubicBezTo>
                          <a:pt x="4817" y="405992"/>
                          <a:pt x="-480" y="395701"/>
                          <a:pt x="1148" y="386334"/>
                        </a:cubicBezTo>
                        <a:cubicBezTo>
                          <a:pt x="1055" y="386078"/>
                          <a:pt x="1079" y="385836"/>
                          <a:pt x="1108" y="385595"/>
                        </a:cubicBezTo>
                        <a:cubicBezTo>
                          <a:pt x="1677" y="381002"/>
                          <a:pt x="3863" y="376608"/>
                          <a:pt x="7633" y="372689"/>
                        </a:cubicBezTo>
                        <a:lnTo>
                          <a:pt x="16260" y="367271"/>
                        </a:lnTo>
                        <a:lnTo>
                          <a:pt x="6573" y="361108"/>
                        </a:lnTo>
                        <a:cubicBezTo>
                          <a:pt x="2803" y="357059"/>
                          <a:pt x="718" y="352516"/>
                          <a:pt x="367" y="347774"/>
                        </a:cubicBezTo>
                        <a:cubicBezTo>
                          <a:pt x="215" y="347551"/>
                          <a:pt x="179" y="347309"/>
                          <a:pt x="149" y="347069"/>
                        </a:cubicBezTo>
                        <a:cubicBezTo>
                          <a:pt x="-985" y="337881"/>
                          <a:pt x="4353" y="327889"/>
                          <a:pt x="16433" y="319274"/>
                        </a:cubicBezTo>
                        <a:lnTo>
                          <a:pt x="37132" y="304510"/>
                        </a:lnTo>
                        <a:lnTo>
                          <a:pt x="28016" y="291801"/>
                        </a:lnTo>
                        <a:lnTo>
                          <a:pt x="23750" y="285313"/>
                        </a:lnTo>
                        <a:cubicBezTo>
                          <a:pt x="15384" y="272589"/>
                          <a:pt x="14162" y="261080"/>
                          <a:pt x="19064" y="252933"/>
                        </a:cubicBezTo>
                        <a:cubicBezTo>
                          <a:pt x="19069" y="252662"/>
                          <a:pt x="19179" y="252445"/>
                          <a:pt x="19294" y="252231"/>
                        </a:cubicBezTo>
                        <a:cubicBezTo>
                          <a:pt x="21483" y="248153"/>
                          <a:pt x="25109" y="244846"/>
                          <a:pt x="30041" y="242553"/>
                        </a:cubicBezTo>
                        <a:lnTo>
                          <a:pt x="40042" y="240618"/>
                        </a:lnTo>
                        <a:lnTo>
                          <a:pt x="33235" y="231371"/>
                        </a:lnTo>
                        <a:cubicBezTo>
                          <a:pt x="31183" y="226232"/>
                          <a:pt x="30879" y="221245"/>
                          <a:pt x="32265" y="216696"/>
                        </a:cubicBezTo>
                        <a:cubicBezTo>
                          <a:pt x="32203" y="216432"/>
                          <a:pt x="32257" y="216194"/>
                          <a:pt x="32317" y="215959"/>
                        </a:cubicBezTo>
                        <a:cubicBezTo>
                          <a:pt x="34578" y="206982"/>
                          <a:pt x="43164" y="199594"/>
                          <a:pt x="57542" y="195924"/>
                        </a:cubicBezTo>
                        <a:lnTo>
                          <a:pt x="82177" y="189634"/>
                        </a:lnTo>
                        <a:lnTo>
                          <a:pt x="78267" y="174491"/>
                        </a:lnTo>
                        <a:lnTo>
                          <a:pt x="76632" y="166900"/>
                        </a:lnTo>
                        <a:cubicBezTo>
                          <a:pt x="73427" y="152013"/>
                          <a:pt x="76445" y="140840"/>
                          <a:pt x="83960" y="135013"/>
                        </a:cubicBezTo>
                        <a:cubicBezTo>
                          <a:pt x="84063" y="134762"/>
                          <a:pt x="84244" y="134600"/>
                          <a:pt x="84428" y="134442"/>
                        </a:cubicBezTo>
                        <a:cubicBezTo>
                          <a:pt x="87942" y="131430"/>
                          <a:pt x="92517" y="129655"/>
                          <a:pt x="97944" y="129300"/>
                        </a:cubicBezTo>
                        <a:lnTo>
                          <a:pt x="107970" y="131108"/>
                        </a:lnTo>
                        <a:lnTo>
                          <a:pt x="104963" y="120027"/>
                        </a:lnTo>
                        <a:cubicBezTo>
                          <a:pt x="104906" y="114494"/>
                          <a:pt x="106424" y="109732"/>
                          <a:pt x="109359" y="105991"/>
                        </a:cubicBezTo>
                        <a:cubicBezTo>
                          <a:pt x="109397" y="105725"/>
                          <a:pt x="109534" y="105522"/>
                          <a:pt x="109675" y="105324"/>
                        </a:cubicBezTo>
                        <a:cubicBezTo>
                          <a:pt x="115026" y="97770"/>
                          <a:pt x="125701" y="93982"/>
                          <a:pt x="140434" y="95753"/>
                        </a:cubicBezTo>
                        <a:lnTo>
                          <a:pt x="165676" y="98788"/>
                        </a:lnTo>
                        <a:lnTo>
                          <a:pt x="167501" y="83255"/>
                        </a:lnTo>
                        <a:lnTo>
                          <a:pt x="168720" y="75586"/>
                        </a:lnTo>
                        <a:cubicBezTo>
                          <a:pt x="171109" y="60547"/>
                          <a:pt x="177959" y="51218"/>
                          <a:pt x="187070" y="48500"/>
                        </a:cubicBezTo>
                        <a:cubicBezTo>
                          <a:pt x="187258" y="48303"/>
                          <a:pt x="187486" y="48216"/>
                          <a:pt x="187714" y="48135"/>
                        </a:cubicBezTo>
                        <a:cubicBezTo>
                          <a:pt x="192080" y="46596"/>
                          <a:pt x="196986" y="46595"/>
                          <a:pt x="202175" y="48223"/>
                        </a:cubicBezTo>
                        <a:lnTo>
                          <a:pt x="210870" y="53531"/>
                        </a:lnTo>
                        <a:lnTo>
                          <a:pt x="212070" y="42112"/>
                        </a:lnTo>
                        <a:cubicBezTo>
                          <a:pt x="214014" y="36932"/>
                          <a:pt x="217151" y="33041"/>
                          <a:pt x="221239" y="30613"/>
                        </a:cubicBezTo>
                        <a:cubicBezTo>
                          <a:pt x="221372" y="30377"/>
                          <a:pt x="221572" y="30238"/>
                          <a:pt x="221774" y="30104"/>
                        </a:cubicBezTo>
                        <a:cubicBezTo>
                          <a:pt x="229492" y="24994"/>
                          <a:pt x="240815" y="25318"/>
                          <a:pt x="253913" y="32292"/>
                        </a:cubicBezTo>
                        <a:lnTo>
                          <a:pt x="276354" y="44240"/>
                        </a:lnTo>
                        <a:lnTo>
                          <a:pt x="283668" y="30415"/>
                        </a:lnTo>
                        <a:lnTo>
                          <a:pt x="287575" y="23704"/>
                        </a:lnTo>
                        <a:cubicBezTo>
                          <a:pt x="295236" y="10542"/>
                          <a:pt x="304992" y="4320"/>
                          <a:pt x="314471" y="5076"/>
                        </a:cubicBezTo>
                        <a:cubicBezTo>
                          <a:pt x="314717" y="4960"/>
                          <a:pt x="314961" y="4962"/>
                          <a:pt x="315202" y="4968"/>
                        </a:cubicBezTo>
                        <a:cubicBezTo>
                          <a:pt x="319829" y="5110"/>
                          <a:pt x="324405" y="6881"/>
                          <a:pt x="328656" y="10275"/>
                        </a:cubicBezTo>
                        <a:lnTo>
                          <a:pt x="334846" y="18365"/>
                        </a:lnTo>
                        <a:lnTo>
                          <a:pt x="340089" y="8150"/>
                        </a:lnTo>
                        <a:cubicBezTo>
                          <a:pt x="343774" y="4023"/>
                          <a:pt x="348104" y="1527"/>
                          <a:pt x="352793" y="740"/>
                        </a:cubicBezTo>
                        <a:cubicBezTo>
                          <a:pt x="353002" y="568"/>
                          <a:pt x="353240" y="511"/>
                          <a:pt x="353476" y="459"/>
                        </a:cubicBezTo>
                        <a:close/>
                      </a:path>
                    </a:pathLst>
                  </a:custGeom>
                  <a:solidFill>
                    <a:srgbClr val="2E6189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norm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500"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30" name="MH_SubTitle_1">
                  <a:extLst>
                    <a:ext uri="{FF2B5EF4-FFF2-40B4-BE49-F238E27FC236}">
                      <a16:creationId xmlns:a16="http://schemas.microsoft.com/office/drawing/2014/main" xmlns="" id="{28A68174-10C9-4AE5-A82D-AEFB5AF8F93E}"/>
                    </a:ext>
                  </a:extLst>
                </p:cNvPr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2589438" y="2027990"/>
                  <a:ext cx="1374672" cy="1374196"/>
                </a:xfrm>
                <a:prstGeom prst="ellipse">
                  <a:avLst/>
                </a:prstGeom>
                <a:noFill/>
                <a:ln>
                  <a:solidFill>
                    <a:srgbClr val="FEFFF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>
                    <a:solidFill>
                      <a:srgbClr val="FCFCFC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450" name="矩形 27"/>
              <p:cNvSpPr>
                <a:spLocks noChangeArrowheads="1"/>
              </p:cNvSpPr>
              <p:nvPr/>
            </p:nvSpPr>
            <p:spPr bwMode="auto">
              <a:xfrm>
                <a:off x="847414" y="1533892"/>
                <a:ext cx="121443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zh-CN" altLang="en-US" sz="3200" b="1">
                    <a:solidFill>
                      <a:schemeClr val="bg1"/>
                    </a:solidFill>
                    <a:latin typeface="黑体" pitchFamily="49" charset="-122"/>
                    <a:ea typeface="黑体" pitchFamily="49" charset="-122"/>
                  </a:rPr>
                  <a:t>尾联</a:t>
                </a:r>
                <a:endParaRPr lang="en-US" altLang="zh-CN" sz="32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1"/>
          <p:cNvSpPr txBox="1">
            <a:spLocks noChangeArrowheads="1"/>
          </p:cNvSpPr>
          <p:nvPr/>
        </p:nvSpPr>
        <p:spPr bwMode="auto">
          <a:xfrm>
            <a:off x="773113" y="976313"/>
            <a:ext cx="7427912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红军不怕远征难，</a:t>
            </a:r>
            <a:r>
              <a:rPr lang="zh-CN" altLang="en-US" sz="3200" b="1" u="sng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万水千山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只等闲。</a:t>
            </a:r>
          </a:p>
          <a:p>
            <a:pPr algn="ctr" eaLnBrk="1" hangingPunct="1">
              <a:lnSpc>
                <a:spcPct val="20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五岭</a:t>
            </a:r>
            <a:r>
              <a:rPr lang="zh-CN" altLang="en-US" sz="3200" b="1" u="sng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逶迤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腾</a:t>
            </a:r>
            <a:r>
              <a:rPr lang="zh-CN" altLang="en-US" sz="3200" b="1" u="sng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细浪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，乌蒙</a:t>
            </a:r>
            <a:r>
              <a:rPr lang="zh-CN" altLang="en-US" sz="3200" b="1" u="sng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磅礴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走泥丸。</a:t>
            </a:r>
          </a:p>
          <a:p>
            <a:pPr algn="ctr" eaLnBrk="1" hangingPunct="1">
              <a:lnSpc>
                <a:spcPct val="20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金沙水拍</a:t>
            </a:r>
            <a:r>
              <a:rPr lang="zh-CN" altLang="en-US" sz="3200" b="1" u="sng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云崖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暖，大渡桥横铁索寒。</a:t>
            </a:r>
          </a:p>
          <a:p>
            <a:pPr algn="ctr" eaLnBrk="1" hangingPunct="1">
              <a:lnSpc>
                <a:spcPct val="20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更喜岷山千里雪，</a:t>
            </a:r>
            <a:r>
              <a:rPr lang="zh-CN" altLang="en-US" sz="3200" b="1" u="sng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三军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过后</a:t>
            </a:r>
            <a:r>
              <a:rPr lang="zh-CN" altLang="en-US" sz="3200" b="1" u="sng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尽开颜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714375" y="1692275"/>
            <a:ext cx="22748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E6189"/>
                </a:solidFill>
                <a:latin typeface="宋体" pitchFamily="2" charset="-122"/>
              </a:rPr>
              <a:t>弯弯曲曲连绵不断的样子。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653088" y="1668463"/>
            <a:ext cx="3105150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E6189"/>
                </a:solidFill>
                <a:latin typeface="宋体" pitchFamily="2" charset="-122"/>
              </a:rPr>
              <a:t>气势雄伟，诗中指山势高大、险峻。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243388" y="695325"/>
            <a:ext cx="3835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E6189"/>
                </a:solidFill>
                <a:latin typeface="宋体" pitchFamily="2" charset="-122"/>
              </a:rPr>
              <a:t>“万”和“千”都不是实数，形容山无数，水无数。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216275" y="1931988"/>
            <a:ext cx="13398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b="1">
                <a:solidFill>
                  <a:srgbClr val="2E6189"/>
                </a:solidFill>
                <a:latin typeface="宋体" pitchFamily="2" charset="-122"/>
              </a:rPr>
              <a:t>小浪花。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017713" y="2840038"/>
            <a:ext cx="239871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b="1">
                <a:solidFill>
                  <a:srgbClr val="2E6189"/>
                </a:solidFill>
                <a:latin typeface="宋体" pitchFamily="2" charset="-122"/>
              </a:rPr>
              <a:t>高耸入云的山崖。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2760663" y="3814763"/>
            <a:ext cx="2398712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b="1">
                <a:solidFill>
                  <a:srgbClr val="2E6189"/>
                </a:solidFill>
                <a:latin typeface="宋体" pitchFamily="2" charset="-122"/>
              </a:rPr>
              <a:t>诗中指红军队伍。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5878513" y="3813175"/>
            <a:ext cx="22860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b="1">
                <a:solidFill>
                  <a:srgbClr val="2E6189"/>
                </a:solidFill>
                <a:latin typeface="宋体" pitchFamily="2" charset="-122"/>
              </a:rPr>
              <a:t>全都喜笑颜开。</a:t>
            </a:r>
          </a:p>
        </p:txBody>
      </p:sp>
      <p:sp>
        <p:nvSpPr>
          <p:cNvPr id="19466" name="矩形 1"/>
          <p:cNvSpPr>
            <a:spLocks noChangeArrowheads="1"/>
          </p:cNvSpPr>
          <p:nvPr/>
        </p:nvSpPr>
        <p:spPr bwMode="auto">
          <a:xfrm>
            <a:off x="3121025" y="-112713"/>
            <a:ext cx="224472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lnSpc>
                <a:spcPct val="200000"/>
              </a:lnSpc>
            </a:pP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七律</a:t>
            </a:r>
            <a:r>
              <a:rPr lang="en-US" altLang="zh-CN" sz="3200" b="1"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>长征</a:t>
            </a:r>
            <a:endParaRPr lang="en-US" altLang="zh-CN" sz="3200" b="1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416050" y="1103313"/>
            <a:ext cx="3838575" cy="2546350"/>
            <a:chOff x="1013076" y="1059125"/>
            <a:chExt cx="4696990" cy="1960369"/>
          </a:xfrm>
        </p:grpSpPr>
        <p:sp>
          <p:nvSpPr>
            <p:cNvPr id="2" name="圆角矩形标注 1">
              <a:extLst>
                <a:ext uri="{FF2B5EF4-FFF2-40B4-BE49-F238E27FC236}">
                  <a16:creationId xmlns:a16="http://schemas.microsoft.com/office/drawing/2014/main" xmlns="" id="{04B6A363-CCF8-4B12-9DC3-960F1E130E70}"/>
                </a:ext>
              </a:extLst>
            </p:cNvPr>
            <p:cNvSpPr/>
            <p:nvPr/>
          </p:nvSpPr>
          <p:spPr>
            <a:xfrm>
              <a:off x="1013076" y="1059125"/>
              <a:ext cx="4696990" cy="1960369"/>
            </a:xfrm>
            <a:prstGeom prst="wedgeRoundRectCallout">
              <a:avLst>
                <a:gd name="adj1" fmla="val 58999"/>
                <a:gd name="adj2" fmla="val -2936"/>
                <a:gd name="adj3" fmla="val 16667"/>
              </a:avLst>
            </a:prstGeom>
            <a:solidFill>
              <a:srgbClr val="2E6189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485" name="文本框 1"/>
            <p:cNvSpPr txBox="1">
              <a:spLocks noChangeArrowheads="1"/>
            </p:cNvSpPr>
            <p:nvPr/>
          </p:nvSpPr>
          <p:spPr bwMode="auto">
            <a:xfrm>
              <a:off x="1441559" y="1211394"/>
              <a:ext cx="4009125" cy="1655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3600" b="1">
                  <a:latin typeface="宋体" pitchFamily="2" charset="-122"/>
                </a:rPr>
                <a:t>    </a:t>
              </a:r>
              <a:r>
                <a:rPr lang="zh-CN" altLang="en-US" sz="3600" b="1">
                  <a:solidFill>
                    <a:schemeClr val="bg1"/>
                  </a:solidFill>
                  <a:latin typeface="宋体" pitchFamily="2" charset="-122"/>
                </a:rPr>
                <a:t>用自己的话说说这首诗的大意。</a:t>
              </a:r>
            </a:p>
          </p:txBody>
        </p:sp>
      </p:grpSp>
      <p:pic>
        <p:nvPicPr>
          <p:cNvPr id="2048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1392238"/>
            <a:ext cx="1954213" cy="297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611163903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4336</TotalTime>
  <Words>1123</Words>
  <PresentationFormat>全屏显示(16:9)</PresentationFormat>
  <Paragraphs>154</Paragraphs>
  <Slides>37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Arial</vt:lpstr>
      <vt:lpstr>宋体</vt:lpstr>
      <vt:lpstr>等线 Light</vt:lpstr>
      <vt:lpstr>等线</vt:lpstr>
      <vt:lpstr>Calibri</vt:lpstr>
      <vt:lpstr>微软雅黑</vt:lpstr>
      <vt:lpstr>Wingdings</vt:lpstr>
      <vt:lpstr>Times New Roman</vt:lpstr>
      <vt:lpstr>黑体</vt:lpstr>
      <vt:lpstr>楷体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2016-01-14T07:05:12Z</dcterms:created>
  <dcterms:modified xsi:type="dcterms:W3CDTF">2019-08-17T13:18:09Z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来源">
    <vt:lpwstr>状元成才路系列</vt:lpwstr>
  </property>
</Properties>
</file>